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4290000" cy="38100000"/>
  <p:notesSz cx="6834188" cy="9979025"/>
  <p:defaultTextStyle>
    <a:defPPr>
      <a:defRPr lang="pt-BR"/>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2000">
          <p15:clr>
            <a:srgbClr val="A4A3A4"/>
          </p15:clr>
        </p15:guide>
        <p15:guide id="2" pos="108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6699FF"/>
    <a:srgbClr val="0000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autoAdjust="0"/>
  </p:normalViewPr>
  <p:slideViewPr>
    <p:cSldViewPr>
      <p:cViewPr>
        <p:scale>
          <a:sx n="30" d="100"/>
          <a:sy n="30" d="100"/>
        </p:scale>
        <p:origin x="246" y="24"/>
      </p:cViewPr>
      <p:guideLst>
        <p:guide orient="horz" pos="12000"/>
        <p:guide pos="10800"/>
      </p:guideLst>
    </p:cSldViewPr>
  </p:slideViewPr>
  <p:outlineViewPr>
    <p:cViewPr>
      <p:scale>
        <a:sx n="50" d="100"/>
        <a:sy n="50" d="100"/>
      </p:scale>
      <p:origin x="0" y="0"/>
    </p:cViewPr>
    <p:sldLst>
      <p:sld r:id="rId1" collapse="1"/>
    </p:sldLst>
  </p:outlineViewPr>
  <p:notesTextViewPr>
    <p:cViewPr>
      <p:scale>
        <a:sx n="100" d="100"/>
        <a:sy n="100" d="100"/>
      </p:scale>
      <p:origin x="0" y="0"/>
    </p:cViewPr>
  </p:notesTextViewPr>
  <p:sorterViewPr>
    <p:cViewPr>
      <p:scale>
        <a:sx n="66" d="100"/>
        <a:sy n="66" d="100"/>
      </p:scale>
      <p:origin x="0" y="23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E81C21CD-9651-49C4-B339-BD7BABFF25DD}"/>
              </a:ext>
            </a:extLst>
          </p:cNvPr>
          <p:cNvSpPr>
            <a:spLocks noGrp="1" noChangeArrowheads="1"/>
          </p:cNvSpPr>
          <p:nvPr>
            <p:ph type="hdr" sz="quarter"/>
          </p:nvPr>
        </p:nvSpPr>
        <p:spPr bwMode="auto">
          <a:xfrm>
            <a:off x="0" y="0"/>
            <a:ext cx="2960688"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pt-BR" altLang="pt-BR"/>
          </a:p>
        </p:txBody>
      </p:sp>
      <p:sp>
        <p:nvSpPr>
          <p:cNvPr id="8195" name="Rectangle 1027">
            <a:extLst>
              <a:ext uri="{FF2B5EF4-FFF2-40B4-BE49-F238E27FC236}">
                <a16:creationId xmlns:a16="http://schemas.microsoft.com/office/drawing/2014/main" id="{1AB21927-9613-48B4-A451-E7611613282F}"/>
              </a:ext>
            </a:extLst>
          </p:cNvPr>
          <p:cNvSpPr>
            <a:spLocks noGrp="1" noChangeArrowheads="1"/>
          </p:cNvSpPr>
          <p:nvPr>
            <p:ph type="dt" sz="quarter" idx="1"/>
          </p:nvPr>
        </p:nvSpPr>
        <p:spPr bwMode="auto">
          <a:xfrm>
            <a:off x="3873500" y="0"/>
            <a:ext cx="2960688"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pt-BR" altLang="pt-BR"/>
          </a:p>
        </p:txBody>
      </p:sp>
      <p:sp>
        <p:nvSpPr>
          <p:cNvPr id="8196" name="Rectangle 1028">
            <a:extLst>
              <a:ext uri="{FF2B5EF4-FFF2-40B4-BE49-F238E27FC236}">
                <a16:creationId xmlns:a16="http://schemas.microsoft.com/office/drawing/2014/main" id="{EB53A5CE-B583-4E4F-979C-DDFF17C4B83E}"/>
              </a:ext>
            </a:extLst>
          </p:cNvPr>
          <p:cNvSpPr>
            <a:spLocks noGrp="1" noChangeArrowheads="1"/>
          </p:cNvSpPr>
          <p:nvPr>
            <p:ph type="ftr" sz="quarter" idx="2"/>
          </p:nvPr>
        </p:nvSpPr>
        <p:spPr bwMode="auto">
          <a:xfrm>
            <a:off x="0" y="9480550"/>
            <a:ext cx="2960688"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pt-BR" altLang="pt-BR"/>
          </a:p>
        </p:txBody>
      </p:sp>
      <p:sp>
        <p:nvSpPr>
          <p:cNvPr id="8197" name="Rectangle 1029">
            <a:extLst>
              <a:ext uri="{FF2B5EF4-FFF2-40B4-BE49-F238E27FC236}">
                <a16:creationId xmlns:a16="http://schemas.microsoft.com/office/drawing/2014/main" id="{B22D9BA7-45E2-46D9-819E-A1F7B2794DF5}"/>
              </a:ext>
            </a:extLst>
          </p:cNvPr>
          <p:cNvSpPr>
            <a:spLocks noGrp="1" noChangeArrowheads="1"/>
          </p:cNvSpPr>
          <p:nvPr>
            <p:ph type="sldNum" sz="quarter" idx="3"/>
          </p:nvPr>
        </p:nvSpPr>
        <p:spPr bwMode="auto">
          <a:xfrm>
            <a:off x="3873500" y="9480550"/>
            <a:ext cx="2960688"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2CA8970-3EC7-4ED1-8BF6-BAA5E854F5EE}" type="slidenum">
              <a:rPr lang="pt-BR" altLang="pt-BR"/>
              <a:pPr/>
              <a:t>‹nº›</a:t>
            </a:fld>
            <a:endParaRPr lang="pt-BR" altLang="pt-B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FB15C65-0E12-4481-81F0-3473B299402E}"/>
              </a:ext>
            </a:extLst>
          </p:cNvPr>
          <p:cNvSpPr>
            <a:spLocks noGrp="1" noChangeArrowheads="1"/>
          </p:cNvSpPr>
          <p:nvPr>
            <p:ph type="hdr" sz="quarter"/>
          </p:nvPr>
        </p:nvSpPr>
        <p:spPr bwMode="auto">
          <a:xfrm>
            <a:off x="0" y="0"/>
            <a:ext cx="2963863"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pt-BR" altLang="pt-BR"/>
          </a:p>
        </p:txBody>
      </p:sp>
      <p:sp>
        <p:nvSpPr>
          <p:cNvPr id="9219" name="Rectangle 3">
            <a:extLst>
              <a:ext uri="{FF2B5EF4-FFF2-40B4-BE49-F238E27FC236}">
                <a16:creationId xmlns:a16="http://schemas.microsoft.com/office/drawing/2014/main" id="{3E3859F7-B0DC-4E53-A60D-166977560520}"/>
              </a:ext>
            </a:extLst>
          </p:cNvPr>
          <p:cNvSpPr>
            <a:spLocks noGrp="1" noChangeArrowheads="1"/>
          </p:cNvSpPr>
          <p:nvPr>
            <p:ph type="dt" idx="1"/>
          </p:nvPr>
        </p:nvSpPr>
        <p:spPr bwMode="auto">
          <a:xfrm>
            <a:off x="3875088" y="0"/>
            <a:ext cx="29654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pt-BR" altLang="pt-BR"/>
          </a:p>
        </p:txBody>
      </p:sp>
      <p:sp>
        <p:nvSpPr>
          <p:cNvPr id="2052" name="Rectangle 4"/>
          <p:cNvSpPr>
            <a:spLocks noGrp="1" noRot="1" noChangeAspect="1" noChangeArrowheads="1" noTextEdit="1"/>
          </p:cNvSpPr>
          <p:nvPr>
            <p:ph type="sldImg" idx="2"/>
          </p:nvPr>
        </p:nvSpPr>
        <p:spPr bwMode="auto">
          <a:xfrm>
            <a:off x="1735138" y="779463"/>
            <a:ext cx="3370262" cy="3744912"/>
          </a:xfrm>
          <a:prstGeom prst="rect">
            <a:avLst/>
          </a:prstGeom>
          <a:noFill/>
          <a:ln w="9525">
            <a:solidFill>
              <a:srgbClr val="000000"/>
            </a:solidFill>
            <a:miter lim="800000"/>
            <a:headEnd/>
            <a:tailEnd/>
          </a:ln>
          <a:effectLst/>
        </p:spPr>
      </p:sp>
      <p:sp>
        <p:nvSpPr>
          <p:cNvPr id="9221" name="Rectangle 5">
            <a:extLst>
              <a:ext uri="{FF2B5EF4-FFF2-40B4-BE49-F238E27FC236}">
                <a16:creationId xmlns:a16="http://schemas.microsoft.com/office/drawing/2014/main" id="{495B5F20-4BAD-45D7-B84F-C41D62C17E20}"/>
              </a:ext>
            </a:extLst>
          </p:cNvPr>
          <p:cNvSpPr>
            <a:spLocks noGrp="1" noChangeArrowheads="1"/>
          </p:cNvSpPr>
          <p:nvPr>
            <p:ph type="body" sz="quarter" idx="3"/>
          </p:nvPr>
        </p:nvSpPr>
        <p:spPr bwMode="auto">
          <a:xfrm>
            <a:off x="912813" y="4759325"/>
            <a:ext cx="5014912" cy="444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noProof="0"/>
              <a:t>Clique para editar os estilos do texto mestre</a:t>
            </a:r>
          </a:p>
          <a:p>
            <a:pPr lvl="1"/>
            <a:r>
              <a:rPr lang="pt-BR" altLang="pt-BR" noProof="0"/>
              <a:t>Segundo nível</a:t>
            </a:r>
          </a:p>
          <a:p>
            <a:pPr lvl="2"/>
            <a:r>
              <a:rPr lang="pt-BR" altLang="pt-BR" noProof="0"/>
              <a:t>Terceiro nível</a:t>
            </a:r>
          </a:p>
          <a:p>
            <a:pPr lvl="3"/>
            <a:r>
              <a:rPr lang="pt-BR" altLang="pt-BR" noProof="0"/>
              <a:t>Quarto nível</a:t>
            </a:r>
          </a:p>
          <a:p>
            <a:pPr lvl="4"/>
            <a:r>
              <a:rPr lang="pt-BR" altLang="pt-BR" noProof="0"/>
              <a:t>Quinto nível</a:t>
            </a:r>
          </a:p>
        </p:txBody>
      </p:sp>
      <p:sp>
        <p:nvSpPr>
          <p:cNvPr id="9222" name="Rectangle 6">
            <a:extLst>
              <a:ext uri="{FF2B5EF4-FFF2-40B4-BE49-F238E27FC236}">
                <a16:creationId xmlns:a16="http://schemas.microsoft.com/office/drawing/2014/main" id="{C7518A41-8862-4DD4-B5A8-36CF5F0EEDB9}"/>
              </a:ext>
            </a:extLst>
          </p:cNvPr>
          <p:cNvSpPr>
            <a:spLocks noGrp="1" noChangeArrowheads="1"/>
          </p:cNvSpPr>
          <p:nvPr>
            <p:ph type="ftr" sz="quarter" idx="4"/>
          </p:nvPr>
        </p:nvSpPr>
        <p:spPr bwMode="auto">
          <a:xfrm>
            <a:off x="0" y="9517063"/>
            <a:ext cx="2963863"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pt-BR" altLang="pt-BR"/>
          </a:p>
        </p:txBody>
      </p:sp>
      <p:sp>
        <p:nvSpPr>
          <p:cNvPr id="9223" name="Rectangle 7">
            <a:extLst>
              <a:ext uri="{FF2B5EF4-FFF2-40B4-BE49-F238E27FC236}">
                <a16:creationId xmlns:a16="http://schemas.microsoft.com/office/drawing/2014/main" id="{74CFBA61-5631-4B51-8649-990B2304F754}"/>
              </a:ext>
            </a:extLst>
          </p:cNvPr>
          <p:cNvSpPr>
            <a:spLocks noGrp="1" noChangeArrowheads="1"/>
          </p:cNvSpPr>
          <p:nvPr>
            <p:ph type="sldNum" sz="quarter" idx="5"/>
          </p:nvPr>
        </p:nvSpPr>
        <p:spPr bwMode="auto">
          <a:xfrm>
            <a:off x="3875088" y="9517063"/>
            <a:ext cx="29654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394E2BB6-821F-48B4-B3BA-AAC8999A5E2B}" type="slidenum">
              <a:rPr lang="pt-BR" altLang="pt-BR"/>
              <a:pPr/>
              <a:t>‹nº›</a:t>
            </a:fld>
            <a:endParaRPr lang="pt-BR" alt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6800581E-D6A2-4F26-9590-79854F0283EB}" type="slidenum">
              <a:rPr lang="pt-BR" altLang="pt-BR"/>
              <a:pPr/>
              <a:t>1</a:t>
            </a:fld>
            <a:endParaRPr lang="pt-BR" altLang="pt-B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CE5C2A-08C5-47CE-A5A1-635461819115}"/>
              </a:ext>
            </a:extLst>
          </p:cNvPr>
          <p:cNvSpPr>
            <a:spLocks noGrp="1"/>
          </p:cNvSpPr>
          <p:nvPr>
            <p:ph type="ctrTitle"/>
          </p:nvPr>
        </p:nvSpPr>
        <p:spPr>
          <a:xfrm>
            <a:off x="4286250" y="6235700"/>
            <a:ext cx="25717500" cy="13263563"/>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E12AEC7E-6850-4881-A4B4-B05EA2D2D4A6}"/>
              </a:ext>
            </a:extLst>
          </p:cNvPr>
          <p:cNvSpPr>
            <a:spLocks noGrp="1"/>
          </p:cNvSpPr>
          <p:nvPr>
            <p:ph type="subTitle" idx="1"/>
          </p:nvPr>
        </p:nvSpPr>
        <p:spPr>
          <a:xfrm>
            <a:off x="4286250" y="20012027"/>
            <a:ext cx="25717500" cy="91979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Rectangle 4">
            <a:extLst>
              <a:ext uri="{FF2B5EF4-FFF2-40B4-BE49-F238E27FC236}">
                <a16:creationId xmlns:a16="http://schemas.microsoft.com/office/drawing/2014/main" id="{9C063C5C-B718-4B98-8A24-C1CE4A51DC2F}"/>
              </a:ext>
            </a:extLst>
          </p:cNvPr>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a:extLst>
              <a:ext uri="{FF2B5EF4-FFF2-40B4-BE49-F238E27FC236}">
                <a16:creationId xmlns:a16="http://schemas.microsoft.com/office/drawing/2014/main" id="{D741D261-EE91-4EB3-AC92-4F619065C791}"/>
              </a:ext>
            </a:extLst>
          </p:cNvPr>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a:extLst>
              <a:ext uri="{FF2B5EF4-FFF2-40B4-BE49-F238E27FC236}">
                <a16:creationId xmlns:a16="http://schemas.microsoft.com/office/drawing/2014/main" id="{018C4E8D-7339-408D-BA5E-DCA6904CA976}"/>
              </a:ext>
            </a:extLst>
          </p:cNvPr>
          <p:cNvSpPr>
            <a:spLocks noGrp="1" noChangeArrowheads="1"/>
          </p:cNvSpPr>
          <p:nvPr>
            <p:ph type="sldNum" sz="quarter" idx="12"/>
          </p:nvPr>
        </p:nvSpPr>
        <p:spPr>
          <a:ln/>
        </p:spPr>
        <p:txBody>
          <a:bodyPr/>
          <a:lstStyle>
            <a:lvl1pPr>
              <a:defRPr/>
            </a:lvl1pPr>
          </a:lstStyle>
          <a:p>
            <a:fld id="{07B7D211-6E63-4527-A830-15A53F370DBD}" type="slidenum">
              <a:rPr lang="pt-BR" altLang="pt-BR"/>
              <a:pPr/>
              <a:t>‹nº›</a:t>
            </a:fld>
            <a:endParaRPr lang="pt-BR" alt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A13D7B-8E0C-4AB6-B7C5-E7F186BAEE60}"/>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63A15DD0-C96B-47EA-9E8B-406F7D3A0A8E}"/>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9C063C5C-B718-4B98-8A24-C1CE4A51DC2F}"/>
              </a:ext>
            </a:extLst>
          </p:cNvPr>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a:extLst>
              <a:ext uri="{FF2B5EF4-FFF2-40B4-BE49-F238E27FC236}">
                <a16:creationId xmlns:a16="http://schemas.microsoft.com/office/drawing/2014/main" id="{D741D261-EE91-4EB3-AC92-4F619065C791}"/>
              </a:ext>
            </a:extLst>
          </p:cNvPr>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a:extLst>
              <a:ext uri="{FF2B5EF4-FFF2-40B4-BE49-F238E27FC236}">
                <a16:creationId xmlns:a16="http://schemas.microsoft.com/office/drawing/2014/main" id="{018C4E8D-7339-408D-BA5E-DCA6904CA976}"/>
              </a:ext>
            </a:extLst>
          </p:cNvPr>
          <p:cNvSpPr>
            <a:spLocks noGrp="1" noChangeArrowheads="1"/>
          </p:cNvSpPr>
          <p:nvPr>
            <p:ph type="sldNum" sz="quarter" idx="12"/>
          </p:nvPr>
        </p:nvSpPr>
        <p:spPr>
          <a:ln/>
        </p:spPr>
        <p:txBody>
          <a:bodyPr/>
          <a:lstStyle>
            <a:lvl1pPr>
              <a:defRPr/>
            </a:lvl1pPr>
          </a:lstStyle>
          <a:p>
            <a:fld id="{354AF874-070F-4E06-9264-82E8DAFB3C7E}" type="slidenum">
              <a:rPr lang="pt-BR" altLang="pt-BR"/>
              <a:pPr/>
              <a:t>‹nº›</a:t>
            </a:fld>
            <a:endParaRPr lang="pt-BR" alt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D367881-AD37-4DFE-B7FF-99A209EB98C0}"/>
              </a:ext>
            </a:extLst>
          </p:cNvPr>
          <p:cNvSpPr>
            <a:spLocks noGrp="1"/>
          </p:cNvSpPr>
          <p:nvPr>
            <p:ph type="title" orient="vert"/>
          </p:nvPr>
        </p:nvSpPr>
        <p:spPr>
          <a:xfrm>
            <a:off x="24431626" y="3386138"/>
            <a:ext cx="7286625" cy="30480000"/>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B4F4AD23-FED2-4B68-8667-220AE9C20AB2}"/>
              </a:ext>
            </a:extLst>
          </p:cNvPr>
          <p:cNvSpPr>
            <a:spLocks noGrp="1"/>
          </p:cNvSpPr>
          <p:nvPr>
            <p:ph type="body" orient="vert" idx="1"/>
          </p:nvPr>
        </p:nvSpPr>
        <p:spPr>
          <a:xfrm>
            <a:off x="2571751" y="3386138"/>
            <a:ext cx="21707475" cy="3048000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9C063C5C-B718-4B98-8A24-C1CE4A51DC2F}"/>
              </a:ext>
            </a:extLst>
          </p:cNvPr>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a:extLst>
              <a:ext uri="{FF2B5EF4-FFF2-40B4-BE49-F238E27FC236}">
                <a16:creationId xmlns:a16="http://schemas.microsoft.com/office/drawing/2014/main" id="{D741D261-EE91-4EB3-AC92-4F619065C791}"/>
              </a:ext>
            </a:extLst>
          </p:cNvPr>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a:extLst>
              <a:ext uri="{FF2B5EF4-FFF2-40B4-BE49-F238E27FC236}">
                <a16:creationId xmlns:a16="http://schemas.microsoft.com/office/drawing/2014/main" id="{018C4E8D-7339-408D-BA5E-DCA6904CA976}"/>
              </a:ext>
            </a:extLst>
          </p:cNvPr>
          <p:cNvSpPr>
            <a:spLocks noGrp="1" noChangeArrowheads="1"/>
          </p:cNvSpPr>
          <p:nvPr>
            <p:ph type="sldNum" sz="quarter" idx="12"/>
          </p:nvPr>
        </p:nvSpPr>
        <p:spPr>
          <a:ln/>
        </p:spPr>
        <p:txBody>
          <a:bodyPr/>
          <a:lstStyle>
            <a:lvl1pPr>
              <a:defRPr/>
            </a:lvl1pPr>
          </a:lstStyle>
          <a:p>
            <a:fld id="{7FC50595-90E1-4CCF-9DE1-56EAE625C91E}" type="slidenum">
              <a:rPr lang="pt-BR" altLang="pt-BR"/>
              <a:pPr/>
              <a:t>‹nº›</a:t>
            </a:fld>
            <a:endParaRPr lang="pt-BR" alt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483B0E-C5B2-44F0-AA7F-D83A016F45A2}"/>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19DAA8C-FFAC-4B32-A660-4F9188515AE7}"/>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9C063C5C-B718-4B98-8A24-C1CE4A51DC2F}"/>
              </a:ext>
            </a:extLst>
          </p:cNvPr>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a:extLst>
              <a:ext uri="{FF2B5EF4-FFF2-40B4-BE49-F238E27FC236}">
                <a16:creationId xmlns:a16="http://schemas.microsoft.com/office/drawing/2014/main" id="{D741D261-EE91-4EB3-AC92-4F619065C791}"/>
              </a:ext>
            </a:extLst>
          </p:cNvPr>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a:extLst>
              <a:ext uri="{FF2B5EF4-FFF2-40B4-BE49-F238E27FC236}">
                <a16:creationId xmlns:a16="http://schemas.microsoft.com/office/drawing/2014/main" id="{018C4E8D-7339-408D-BA5E-DCA6904CA976}"/>
              </a:ext>
            </a:extLst>
          </p:cNvPr>
          <p:cNvSpPr>
            <a:spLocks noGrp="1" noChangeArrowheads="1"/>
          </p:cNvSpPr>
          <p:nvPr>
            <p:ph type="sldNum" sz="quarter" idx="12"/>
          </p:nvPr>
        </p:nvSpPr>
        <p:spPr>
          <a:ln/>
        </p:spPr>
        <p:txBody>
          <a:bodyPr/>
          <a:lstStyle>
            <a:lvl1pPr>
              <a:defRPr/>
            </a:lvl1pPr>
          </a:lstStyle>
          <a:p>
            <a:fld id="{3A5627FC-48A5-4B97-B830-EFEBDEB68745}" type="slidenum">
              <a:rPr lang="pt-BR" altLang="pt-BR"/>
              <a:pPr/>
              <a:t>‹nº›</a:t>
            </a:fld>
            <a:endParaRPr lang="pt-BR" alt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394B3A-D516-470C-9BFC-552F68F651CB}"/>
              </a:ext>
            </a:extLst>
          </p:cNvPr>
          <p:cNvSpPr>
            <a:spLocks noGrp="1"/>
          </p:cNvSpPr>
          <p:nvPr>
            <p:ph type="title"/>
          </p:nvPr>
        </p:nvSpPr>
        <p:spPr>
          <a:xfrm>
            <a:off x="2339975" y="9498013"/>
            <a:ext cx="29575125" cy="15849600"/>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10515523-9A40-4643-B890-2C394732D37D}"/>
              </a:ext>
            </a:extLst>
          </p:cNvPr>
          <p:cNvSpPr>
            <a:spLocks noGrp="1"/>
          </p:cNvSpPr>
          <p:nvPr>
            <p:ph type="body" idx="1"/>
          </p:nvPr>
        </p:nvSpPr>
        <p:spPr>
          <a:xfrm>
            <a:off x="2339975" y="25496840"/>
            <a:ext cx="29575125" cy="8334375"/>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
        <p:nvSpPr>
          <p:cNvPr id="4" name="Rectangle 4">
            <a:extLst>
              <a:ext uri="{FF2B5EF4-FFF2-40B4-BE49-F238E27FC236}">
                <a16:creationId xmlns:a16="http://schemas.microsoft.com/office/drawing/2014/main" id="{9C063C5C-B718-4B98-8A24-C1CE4A51DC2F}"/>
              </a:ext>
            </a:extLst>
          </p:cNvPr>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a:extLst>
              <a:ext uri="{FF2B5EF4-FFF2-40B4-BE49-F238E27FC236}">
                <a16:creationId xmlns:a16="http://schemas.microsoft.com/office/drawing/2014/main" id="{D741D261-EE91-4EB3-AC92-4F619065C791}"/>
              </a:ext>
            </a:extLst>
          </p:cNvPr>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a:extLst>
              <a:ext uri="{FF2B5EF4-FFF2-40B4-BE49-F238E27FC236}">
                <a16:creationId xmlns:a16="http://schemas.microsoft.com/office/drawing/2014/main" id="{018C4E8D-7339-408D-BA5E-DCA6904CA976}"/>
              </a:ext>
            </a:extLst>
          </p:cNvPr>
          <p:cNvSpPr>
            <a:spLocks noGrp="1" noChangeArrowheads="1"/>
          </p:cNvSpPr>
          <p:nvPr>
            <p:ph type="sldNum" sz="quarter" idx="12"/>
          </p:nvPr>
        </p:nvSpPr>
        <p:spPr>
          <a:ln/>
        </p:spPr>
        <p:txBody>
          <a:bodyPr/>
          <a:lstStyle>
            <a:lvl1pPr>
              <a:defRPr/>
            </a:lvl1pPr>
          </a:lstStyle>
          <a:p>
            <a:fld id="{462E3D46-A272-422E-874E-5C1588296AD0}" type="slidenum">
              <a:rPr lang="pt-BR" altLang="pt-BR"/>
              <a:pPr/>
              <a:t>‹nº›</a:t>
            </a:fld>
            <a:endParaRPr lang="pt-BR" alt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8A4DDC-2074-4A08-8EFD-E9969A0893A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41F9696-BE97-49F0-A778-F6C16D495E1D}"/>
              </a:ext>
            </a:extLst>
          </p:cNvPr>
          <p:cNvSpPr>
            <a:spLocks noGrp="1"/>
          </p:cNvSpPr>
          <p:nvPr>
            <p:ph sz="half" idx="1"/>
          </p:nvPr>
        </p:nvSpPr>
        <p:spPr>
          <a:xfrm>
            <a:off x="2571750" y="11006138"/>
            <a:ext cx="14497050" cy="228600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C0CFDE29-8B00-4818-AE91-29833E96006E}"/>
              </a:ext>
            </a:extLst>
          </p:cNvPr>
          <p:cNvSpPr>
            <a:spLocks noGrp="1"/>
          </p:cNvSpPr>
          <p:nvPr>
            <p:ph sz="half" idx="2"/>
          </p:nvPr>
        </p:nvSpPr>
        <p:spPr>
          <a:xfrm>
            <a:off x="17221200" y="11006138"/>
            <a:ext cx="14497050" cy="228600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Rectangle 4">
            <a:extLst>
              <a:ext uri="{FF2B5EF4-FFF2-40B4-BE49-F238E27FC236}">
                <a16:creationId xmlns:a16="http://schemas.microsoft.com/office/drawing/2014/main" id="{9C063C5C-B718-4B98-8A24-C1CE4A51DC2F}"/>
              </a:ext>
            </a:extLst>
          </p:cNvPr>
          <p:cNvSpPr>
            <a:spLocks noGrp="1" noChangeArrowheads="1"/>
          </p:cNvSpPr>
          <p:nvPr>
            <p:ph type="dt" sz="half" idx="10"/>
          </p:nvPr>
        </p:nvSpPr>
        <p:spPr>
          <a:ln/>
        </p:spPr>
        <p:txBody>
          <a:bodyPr/>
          <a:lstStyle>
            <a:lvl1pPr>
              <a:defRPr/>
            </a:lvl1pPr>
          </a:lstStyle>
          <a:p>
            <a:pPr>
              <a:defRPr/>
            </a:pPr>
            <a:endParaRPr lang="pt-BR" altLang="pt-BR"/>
          </a:p>
        </p:txBody>
      </p:sp>
      <p:sp>
        <p:nvSpPr>
          <p:cNvPr id="6" name="Rectangle 5">
            <a:extLst>
              <a:ext uri="{FF2B5EF4-FFF2-40B4-BE49-F238E27FC236}">
                <a16:creationId xmlns:a16="http://schemas.microsoft.com/office/drawing/2014/main" id="{D741D261-EE91-4EB3-AC92-4F619065C791}"/>
              </a:ext>
            </a:extLst>
          </p:cNvPr>
          <p:cNvSpPr>
            <a:spLocks noGrp="1" noChangeArrowheads="1"/>
          </p:cNvSpPr>
          <p:nvPr>
            <p:ph type="ftr" sz="quarter" idx="11"/>
          </p:nvPr>
        </p:nvSpPr>
        <p:spPr>
          <a:ln/>
        </p:spPr>
        <p:txBody>
          <a:bodyPr/>
          <a:lstStyle>
            <a:lvl1pPr>
              <a:defRPr/>
            </a:lvl1pPr>
          </a:lstStyle>
          <a:p>
            <a:pPr>
              <a:defRPr/>
            </a:pPr>
            <a:endParaRPr lang="pt-BR" altLang="pt-BR"/>
          </a:p>
        </p:txBody>
      </p:sp>
      <p:sp>
        <p:nvSpPr>
          <p:cNvPr id="7" name="Rectangle 6">
            <a:extLst>
              <a:ext uri="{FF2B5EF4-FFF2-40B4-BE49-F238E27FC236}">
                <a16:creationId xmlns:a16="http://schemas.microsoft.com/office/drawing/2014/main" id="{018C4E8D-7339-408D-BA5E-DCA6904CA976}"/>
              </a:ext>
            </a:extLst>
          </p:cNvPr>
          <p:cNvSpPr>
            <a:spLocks noGrp="1" noChangeArrowheads="1"/>
          </p:cNvSpPr>
          <p:nvPr>
            <p:ph type="sldNum" sz="quarter" idx="12"/>
          </p:nvPr>
        </p:nvSpPr>
        <p:spPr>
          <a:ln/>
        </p:spPr>
        <p:txBody>
          <a:bodyPr/>
          <a:lstStyle>
            <a:lvl1pPr>
              <a:defRPr/>
            </a:lvl1pPr>
          </a:lstStyle>
          <a:p>
            <a:fld id="{C6956A5C-C454-4BC1-BBD2-05E0F55BC8E3}" type="slidenum">
              <a:rPr lang="pt-BR" altLang="pt-BR"/>
              <a:pPr/>
              <a:t>‹nº›</a:t>
            </a:fld>
            <a:endParaRPr lang="pt-BR" alt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5FAEED-8110-41B1-B941-CBFD7FBE22D4}"/>
              </a:ext>
            </a:extLst>
          </p:cNvPr>
          <p:cNvSpPr>
            <a:spLocks noGrp="1"/>
          </p:cNvSpPr>
          <p:nvPr>
            <p:ph type="title"/>
          </p:nvPr>
        </p:nvSpPr>
        <p:spPr>
          <a:xfrm>
            <a:off x="2362200" y="2028827"/>
            <a:ext cx="29575125" cy="736441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1DE54EB2-C140-4C6E-8E3C-D1254A30D99F}"/>
              </a:ext>
            </a:extLst>
          </p:cNvPr>
          <p:cNvSpPr>
            <a:spLocks noGrp="1"/>
          </p:cNvSpPr>
          <p:nvPr>
            <p:ph type="body" idx="1"/>
          </p:nvPr>
        </p:nvSpPr>
        <p:spPr>
          <a:xfrm>
            <a:off x="2362200" y="9339263"/>
            <a:ext cx="14506575" cy="4578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D60CBE87-348F-4605-AE08-6482BDF6ABFF}"/>
              </a:ext>
            </a:extLst>
          </p:cNvPr>
          <p:cNvSpPr>
            <a:spLocks noGrp="1"/>
          </p:cNvSpPr>
          <p:nvPr>
            <p:ph sz="half" idx="2"/>
          </p:nvPr>
        </p:nvSpPr>
        <p:spPr>
          <a:xfrm>
            <a:off x="2362200" y="13917615"/>
            <a:ext cx="14506575" cy="204692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63DC6C89-DAEB-43D5-B773-38FF4E25B4AB}"/>
              </a:ext>
            </a:extLst>
          </p:cNvPr>
          <p:cNvSpPr>
            <a:spLocks noGrp="1"/>
          </p:cNvSpPr>
          <p:nvPr>
            <p:ph type="body" sz="quarter" idx="3"/>
          </p:nvPr>
        </p:nvSpPr>
        <p:spPr>
          <a:xfrm>
            <a:off x="17359314" y="9339263"/>
            <a:ext cx="14578012" cy="4578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0C07FCC4-A678-4C2C-B955-76DC9C15C789}"/>
              </a:ext>
            </a:extLst>
          </p:cNvPr>
          <p:cNvSpPr>
            <a:spLocks noGrp="1"/>
          </p:cNvSpPr>
          <p:nvPr>
            <p:ph sz="quarter" idx="4"/>
          </p:nvPr>
        </p:nvSpPr>
        <p:spPr>
          <a:xfrm>
            <a:off x="17359314" y="13917615"/>
            <a:ext cx="14578012" cy="204692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Rectangle 4">
            <a:extLst>
              <a:ext uri="{FF2B5EF4-FFF2-40B4-BE49-F238E27FC236}">
                <a16:creationId xmlns:a16="http://schemas.microsoft.com/office/drawing/2014/main" id="{9C063C5C-B718-4B98-8A24-C1CE4A51DC2F}"/>
              </a:ext>
            </a:extLst>
          </p:cNvPr>
          <p:cNvSpPr>
            <a:spLocks noGrp="1" noChangeArrowheads="1"/>
          </p:cNvSpPr>
          <p:nvPr>
            <p:ph type="dt" sz="half" idx="10"/>
          </p:nvPr>
        </p:nvSpPr>
        <p:spPr>
          <a:ln/>
        </p:spPr>
        <p:txBody>
          <a:bodyPr/>
          <a:lstStyle>
            <a:lvl1pPr>
              <a:defRPr/>
            </a:lvl1pPr>
          </a:lstStyle>
          <a:p>
            <a:pPr>
              <a:defRPr/>
            </a:pPr>
            <a:endParaRPr lang="pt-BR" altLang="pt-BR"/>
          </a:p>
        </p:txBody>
      </p:sp>
      <p:sp>
        <p:nvSpPr>
          <p:cNvPr id="8" name="Rectangle 5">
            <a:extLst>
              <a:ext uri="{FF2B5EF4-FFF2-40B4-BE49-F238E27FC236}">
                <a16:creationId xmlns:a16="http://schemas.microsoft.com/office/drawing/2014/main" id="{D741D261-EE91-4EB3-AC92-4F619065C791}"/>
              </a:ext>
            </a:extLst>
          </p:cNvPr>
          <p:cNvSpPr>
            <a:spLocks noGrp="1" noChangeArrowheads="1"/>
          </p:cNvSpPr>
          <p:nvPr>
            <p:ph type="ftr" sz="quarter" idx="11"/>
          </p:nvPr>
        </p:nvSpPr>
        <p:spPr>
          <a:ln/>
        </p:spPr>
        <p:txBody>
          <a:bodyPr/>
          <a:lstStyle>
            <a:lvl1pPr>
              <a:defRPr/>
            </a:lvl1pPr>
          </a:lstStyle>
          <a:p>
            <a:pPr>
              <a:defRPr/>
            </a:pPr>
            <a:endParaRPr lang="pt-BR" altLang="pt-BR"/>
          </a:p>
        </p:txBody>
      </p:sp>
      <p:sp>
        <p:nvSpPr>
          <p:cNvPr id="9" name="Rectangle 6">
            <a:extLst>
              <a:ext uri="{FF2B5EF4-FFF2-40B4-BE49-F238E27FC236}">
                <a16:creationId xmlns:a16="http://schemas.microsoft.com/office/drawing/2014/main" id="{018C4E8D-7339-408D-BA5E-DCA6904CA976}"/>
              </a:ext>
            </a:extLst>
          </p:cNvPr>
          <p:cNvSpPr>
            <a:spLocks noGrp="1" noChangeArrowheads="1"/>
          </p:cNvSpPr>
          <p:nvPr>
            <p:ph type="sldNum" sz="quarter" idx="12"/>
          </p:nvPr>
        </p:nvSpPr>
        <p:spPr>
          <a:ln/>
        </p:spPr>
        <p:txBody>
          <a:bodyPr/>
          <a:lstStyle>
            <a:lvl1pPr>
              <a:defRPr/>
            </a:lvl1pPr>
          </a:lstStyle>
          <a:p>
            <a:fld id="{D80160E3-D2C8-4E54-9712-FF34CFAC51DA}" type="slidenum">
              <a:rPr lang="pt-BR" altLang="pt-BR"/>
              <a:pPr/>
              <a:t>‹nº›</a:t>
            </a:fld>
            <a:endParaRPr lang="pt-BR" alt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9AB22A-19FF-4A5E-8AC3-C5A3B6B249F2}"/>
              </a:ext>
            </a:extLst>
          </p:cNvPr>
          <p:cNvSpPr>
            <a:spLocks noGrp="1"/>
          </p:cNvSpPr>
          <p:nvPr>
            <p:ph type="title"/>
          </p:nvPr>
        </p:nvSpPr>
        <p:spPr/>
        <p:txBody>
          <a:bodyPr/>
          <a:lstStyle/>
          <a:p>
            <a:r>
              <a:rPr lang="pt-BR"/>
              <a:t>Clique para editar o título Mestre</a:t>
            </a:r>
          </a:p>
        </p:txBody>
      </p:sp>
      <p:sp>
        <p:nvSpPr>
          <p:cNvPr id="3" name="Rectangle 4">
            <a:extLst>
              <a:ext uri="{FF2B5EF4-FFF2-40B4-BE49-F238E27FC236}">
                <a16:creationId xmlns:a16="http://schemas.microsoft.com/office/drawing/2014/main" id="{9C063C5C-B718-4B98-8A24-C1CE4A51DC2F}"/>
              </a:ext>
            </a:extLst>
          </p:cNvPr>
          <p:cNvSpPr>
            <a:spLocks noGrp="1" noChangeArrowheads="1"/>
          </p:cNvSpPr>
          <p:nvPr>
            <p:ph type="dt" sz="half" idx="10"/>
          </p:nvPr>
        </p:nvSpPr>
        <p:spPr>
          <a:ln/>
        </p:spPr>
        <p:txBody>
          <a:bodyPr/>
          <a:lstStyle>
            <a:lvl1pPr>
              <a:defRPr/>
            </a:lvl1pPr>
          </a:lstStyle>
          <a:p>
            <a:pPr>
              <a:defRPr/>
            </a:pPr>
            <a:endParaRPr lang="pt-BR" altLang="pt-BR"/>
          </a:p>
        </p:txBody>
      </p:sp>
      <p:sp>
        <p:nvSpPr>
          <p:cNvPr id="4" name="Rectangle 5">
            <a:extLst>
              <a:ext uri="{FF2B5EF4-FFF2-40B4-BE49-F238E27FC236}">
                <a16:creationId xmlns:a16="http://schemas.microsoft.com/office/drawing/2014/main" id="{D741D261-EE91-4EB3-AC92-4F619065C791}"/>
              </a:ext>
            </a:extLst>
          </p:cNvPr>
          <p:cNvSpPr>
            <a:spLocks noGrp="1" noChangeArrowheads="1"/>
          </p:cNvSpPr>
          <p:nvPr>
            <p:ph type="ftr" sz="quarter" idx="11"/>
          </p:nvPr>
        </p:nvSpPr>
        <p:spPr>
          <a:ln/>
        </p:spPr>
        <p:txBody>
          <a:bodyPr/>
          <a:lstStyle>
            <a:lvl1pPr>
              <a:defRPr/>
            </a:lvl1pPr>
          </a:lstStyle>
          <a:p>
            <a:pPr>
              <a:defRPr/>
            </a:pPr>
            <a:endParaRPr lang="pt-BR" altLang="pt-BR"/>
          </a:p>
        </p:txBody>
      </p:sp>
      <p:sp>
        <p:nvSpPr>
          <p:cNvPr id="5" name="Rectangle 6">
            <a:extLst>
              <a:ext uri="{FF2B5EF4-FFF2-40B4-BE49-F238E27FC236}">
                <a16:creationId xmlns:a16="http://schemas.microsoft.com/office/drawing/2014/main" id="{018C4E8D-7339-408D-BA5E-DCA6904CA976}"/>
              </a:ext>
            </a:extLst>
          </p:cNvPr>
          <p:cNvSpPr>
            <a:spLocks noGrp="1" noChangeArrowheads="1"/>
          </p:cNvSpPr>
          <p:nvPr>
            <p:ph type="sldNum" sz="quarter" idx="12"/>
          </p:nvPr>
        </p:nvSpPr>
        <p:spPr>
          <a:ln/>
        </p:spPr>
        <p:txBody>
          <a:bodyPr/>
          <a:lstStyle>
            <a:lvl1pPr>
              <a:defRPr/>
            </a:lvl1pPr>
          </a:lstStyle>
          <a:p>
            <a:fld id="{EB79BA4A-0729-46B8-AA81-5AC3B5F6EFDA}" type="slidenum">
              <a:rPr lang="pt-BR" altLang="pt-BR"/>
              <a:pPr/>
              <a:t>‹nº›</a:t>
            </a:fld>
            <a:endParaRPr lang="pt-BR" alt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C063C5C-B718-4B98-8A24-C1CE4A51DC2F}"/>
              </a:ext>
            </a:extLst>
          </p:cNvPr>
          <p:cNvSpPr>
            <a:spLocks noGrp="1" noChangeArrowheads="1"/>
          </p:cNvSpPr>
          <p:nvPr>
            <p:ph type="dt" sz="half" idx="10"/>
          </p:nvPr>
        </p:nvSpPr>
        <p:spPr>
          <a:ln/>
        </p:spPr>
        <p:txBody>
          <a:bodyPr/>
          <a:lstStyle>
            <a:lvl1pPr>
              <a:defRPr/>
            </a:lvl1pPr>
          </a:lstStyle>
          <a:p>
            <a:pPr>
              <a:defRPr/>
            </a:pPr>
            <a:endParaRPr lang="pt-BR" altLang="pt-BR"/>
          </a:p>
        </p:txBody>
      </p:sp>
      <p:sp>
        <p:nvSpPr>
          <p:cNvPr id="3" name="Rectangle 5">
            <a:extLst>
              <a:ext uri="{FF2B5EF4-FFF2-40B4-BE49-F238E27FC236}">
                <a16:creationId xmlns:a16="http://schemas.microsoft.com/office/drawing/2014/main" id="{D741D261-EE91-4EB3-AC92-4F619065C791}"/>
              </a:ext>
            </a:extLst>
          </p:cNvPr>
          <p:cNvSpPr>
            <a:spLocks noGrp="1" noChangeArrowheads="1"/>
          </p:cNvSpPr>
          <p:nvPr>
            <p:ph type="ftr" sz="quarter" idx="11"/>
          </p:nvPr>
        </p:nvSpPr>
        <p:spPr>
          <a:ln/>
        </p:spPr>
        <p:txBody>
          <a:bodyPr/>
          <a:lstStyle>
            <a:lvl1pPr>
              <a:defRPr/>
            </a:lvl1pPr>
          </a:lstStyle>
          <a:p>
            <a:pPr>
              <a:defRPr/>
            </a:pPr>
            <a:endParaRPr lang="pt-BR" altLang="pt-BR"/>
          </a:p>
        </p:txBody>
      </p:sp>
      <p:sp>
        <p:nvSpPr>
          <p:cNvPr id="4" name="Rectangle 6">
            <a:extLst>
              <a:ext uri="{FF2B5EF4-FFF2-40B4-BE49-F238E27FC236}">
                <a16:creationId xmlns:a16="http://schemas.microsoft.com/office/drawing/2014/main" id="{018C4E8D-7339-408D-BA5E-DCA6904CA976}"/>
              </a:ext>
            </a:extLst>
          </p:cNvPr>
          <p:cNvSpPr>
            <a:spLocks noGrp="1" noChangeArrowheads="1"/>
          </p:cNvSpPr>
          <p:nvPr>
            <p:ph type="sldNum" sz="quarter" idx="12"/>
          </p:nvPr>
        </p:nvSpPr>
        <p:spPr>
          <a:ln/>
        </p:spPr>
        <p:txBody>
          <a:bodyPr/>
          <a:lstStyle>
            <a:lvl1pPr>
              <a:defRPr/>
            </a:lvl1pPr>
          </a:lstStyle>
          <a:p>
            <a:fld id="{3F28F466-A7BC-4A3C-AA5E-1454D8E66A36}" type="slidenum">
              <a:rPr lang="pt-BR" altLang="pt-BR"/>
              <a:pPr/>
              <a:t>‹nº›</a:t>
            </a:fld>
            <a:endParaRPr lang="pt-BR" alt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17B504-4B71-4F31-B1FC-F823A68C3D76}"/>
              </a:ext>
            </a:extLst>
          </p:cNvPr>
          <p:cNvSpPr>
            <a:spLocks noGrp="1"/>
          </p:cNvSpPr>
          <p:nvPr>
            <p:ph type="title"/>
          </p:nvPr>
        </p:nvSpPr>
        <p:spPr>
          <a:xfrm>
            <a:off x="2362200" y="2540000"/>
            <a:ext cx="11058525" cy="88900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CCFB7AAC-CED2-4D8B-8C62-061E55B4DB07}"/>
              </a:ext>
            </a:extLst>
          </p:cNvPr>
          <p:cNvSpPr>
            <a:spLocks noGrp="1"/>
          </p:cNvSpPr>
          <p:nvPr>
            <p:ph idx="1"/>
          </p:nvPr>
        </p:nvSpPr>
        <p:spPr>
          <a:xfrm>
            <a:off x="14578013" y="5486402"/>
            <a:ext cx="17359312" cy="270748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CA6EBE91-A3F7-4D15-9A4F-D55B5695B26A}"/>
              </a:ext>
            </a:extLst>
          </p:cNvPr>
          <p:cNvSpPr>
            <a:spLocks noGrp="1"/>
          </p:cNvSpPr>
          <p:nvPr>
            <p:ph type="body" sz="half" idx="2"/>
          </p:nvPr>
        </p:nvSpPr>
        <p:spPr>
          <a:xfrm>
            <a:off x="2362200" y="11430000"/>
            <a:ext cx="11058525" cy="211756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Rectangle 4">
            <a:extLst>
              <a:ext uri="{FF2B5EF4-FFF2-40B4-BE49-F238E27FC236}">
                <a16:creationId xmlns:a16="http://schemas.microsoft.com/office/drawing/2014/main" id="{9C063C5C-B718-4B98-8A24-C1CE4A51DC2F}"/>
              </a:ext>
            </a:extLst>
          </p:cNvPr>
          <p:cNvSpPr>
            <a:spLocks noGrp="1" noChangeArrowheads="1"/>
          </p:cNvSpPr>
          <p:nvPr>
            <p:ph type="dt" sz="half" idx="10"/>
          </p:nvPr>
        </p:nvSpPr>
        <p:spPr>
          <a:ln/>
        </p:spPr>
        <p:txBody>
          <a:bodyPr/>
          <a:lstStyle>
            <a:lvl1pPr>
              <a:defRPr/>
            </a:lvl1pPr>
          </a:lstStyle>
          <a:p>
            <a:pPr>
              <a:defRPr/>
            </a:pPr>
            <a:endParaRPr lang="pt-BR" altLang="pt-BR"/>
          </a:p>
        </p:txBody>
      </p:sp>
      <p:sp>
        <p:nvSpPr>
          <p:cNvPr id="6" name="Rectangle 5">
            <a:extLst>
              <a:ext uri="{FF2B5EF4-FFF2-40B4-BE49-F238E27FC236}">
                <a16:creationId xmlns:a16="http://schemas.microsoft.com/office/drawing/2014/main" id="{D741D261-EE91-4EB3-AC92-4F619065C791}"/>
              </a:ext>
            </a:extLst>
          </p:cNvPr>
          <p:cNvSpPr>
            <a:spLocks noGrp="1" noChangeArrowheads="1"/>
          </p:cNvSpPr>
          <p:nvPr>
            <p:ph type="ftr" sz="quarter" idx="11"/>
          </p:nvPr>
        </p:nvSpPr>
        <p:spPr>
          <a:ln/>
        </p:spPr>
        <p:txBody>
          <a:bodyPr/>
          <a:lstStyle>
            <a:lvl1pPr>
              <a:defRPr/>
            </a:lvl1pPr>
          </a:lstStyle>
          <a:p>
            <a:pPr>
              <a:defRPr/>
            </a:pPr>
            <a:endParaRPr lang="pt-BR" altLang="pt-BR"/>
          </a:p>
        </p:txBody>
      </p:sp>
      <p:sp>
        <p:nvSpPr>
          <p:cNvPr id="7" name="Rectangle 6">
            <a:extLst>
              <a:ext uri="{FF2B5EF4-FFF2-40B4-BE49-F238E27FC236}">
                <a16:creationId xmlns:a16="http://schemas.microsoft.com/office/drawing/2014/main" id="{018C4E8D-7339-408D-BA5E-DCA6904CA976}"/>
              </a:ext>
            </a:extLst>
          </p:cNvPr>
          <p:cNvSpPr>
            <a:spLocks noGrp="1" noChangeArrowheads="1"/>
          </p:cNvSpPr>
          <p:nvPr>
            <p:ph type="sldNum" sz="quarter" idx="12"/>
          </p:nvPr>
        </p:nvSpPr>
        <p:spPr>
          <a:ln/>
        </p:spPr>
        <p:txBody>
          <a:bodyPr/>
          <a:lstStyle>
            <a:lvl1pPr>
              <a:defRPr/>
            </a:lvl1pPr>
          </a:lstStyle>
          <a:p>
            <a:fld id="{826BBD34-41EB-4508-82FD-DBE9E42F8C2E}" type="slidenum">
              <a:rPr lang="pt-BR" altLang="pt-BR"/>
              <a:pPr/>
              <a:t>‹nº›</a:t>
            </a:fld>
            <a:endParaRPr lang="pt-BR" alt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924EA3-B3AC-46D9-A111-2DB61022DF23}"/>
              </a:ext>
            </a:extLst>
          </p:cNvPr>
          <p:cNvSpPr>
            <a:spLocks noGrp="1"/>
          </p:cNvSpPr>
          <p:nvPr>
            <p:ph type="title"/>
          </p:nvPr>
        </p:nvSpPr>
        <p:spPr>
          <a:xfrm>
            <a:off x="2362200" y="2540000"/>
            <a:ext cx="11058525" cy="88900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7CC2DC26-1E3C-4F63-B355-87927CD66511}"/>
              </a:ext>
            </a:extLst>
          </p:cNvPr>
          <p:cNvSpPr>
            <a:spLocks noGrp="1"/>
          </p:cNvSpPr>
          <p:nvPr>
            <p:ph type="pic" idx="1"/>
          </p:nvPr>
        </p:nvSpPr>
        <p:spPr>
          <a:xfrm>
            <a:off x="14578013" y="5486402"/>
            <a:ext cx="17359312" cy="270748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a:extLst>
              <a:ext uri="{FF2B5EF4-FFF2-40B4-BE49-F238E27FC236}">
                <a16:creationId xmlns:a16="http://schemas.microsoft.com/office/drawing/2014/main" id="{14A49061-7874-4B35-B16E-F0D63206EB46}"/>
              </a:ext>
            </a:extLst>
          </p:cNvPr>
          <p:cNvSpPr>
            <a:spLocks noGrp="1"/>
          </p:cNvSpPr>
          <p:nvPr>
            <p:ph type="body" sz="half" idx="2"/>
          </p:nvPr>
        </p:nvSpPr>
        <p:spPr>
          <a:xfrm>
            <a:off x="2362200" y="11430000"/>
            <a:ext cx="11058525" cy="211756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Rectangle 4">
            <a:extLst>
              <a:ext uri="{FF2B5EF4-FFF2-40B4-BE49-F238E27FC236}">
                <a16:creationId xmlns:a16="http://schemas.microsoft.com/office/drawing/2014/main" id="{9C063C5C-B718-4B98-8A24-C1CE4A51DC2F}"/>
              </a:ext>
            </a:extLst>
          </p:cNvPr>
          <p:cNvSpPr>
            <a:spLocks noGrp="1" noChangeArrowheads="1"/>
          </p:cNvSpPr>
          <p:nvPr>
            <p:ph type="dt" sz="half" idx="10"/>
          </p:nvPr>
        </p:nvSpPr>
        <p:spPr>
          <a:ln/>
        </p:spPr>
        <p:txBody>
          <a:bodyPr/>
          <a:lstStyle>
            <a:lvl1pPr>
              <a:defRPr/>
            </a:lvl1pPr>
          </a:lstStyle>
          <a:p>
            <a:pPr>
              <a:defRPr/>
            </a:pPr>
            <a:endParaRPr lang="pt-BR" altLang="pt-BR"/>
          </a:p>
        </p:txBody>
      </p:sp>
      <p:sp>
        <p:nvSpPr>
          <p:cNvPr id="6" name="Rectangle 5">
            <a:extLst>
              <a:ext uri="{FF2B5EF4-FFF2-40B4-BE49-F238E27FC236}">
                <a16:creationId xmlns:a16="http://schemas.microsoft.com/office/drawing/2014/main" id="{D741D261-EE91-4EB3-AC92-4F619065C791}"/>
              </a:ext>
            </a:extLst>
          </p:cNvPr>
          <p:cNvSpPr>
            <a:spLocks noGrp="1" noChangeArrowheads="1"/>
          </p:cNvSpPr>
          <p:nvPr>
            <p:ph type="ftr" sz="quarter" idx="11"/>
          </p:nvPr>
        </p:nvSpPr>
        <p:spPr>
          <a:ln/>
        </p:spPr>
        <p:txBody>
          <a:bodyPr/>
          <a:lstStyle>
            <a:lvl1pPr>
              <a:defRPr/>
            </a:lvl1pPr>
          </a:lstStyle>
          <a:p>
            <a:pPr>
              <a:defRPr/>
            </a:pPr>
            <a:endParaRPr lang="pt-BR" altLang="pt-BR"/>
          </a:p>
        </p:txBody>
      </p:sp>
      <p:sp>
        <p:nvSpPr>
          <p:cNvPr id="7" name="Rectangle 6">
            <a:extLst>
              <a:ext uri="{FF2B5EF4-FFF2-40B4-BE49-F238E27FC236}">
                <a16:creationId xmlns:a16="http://schemas.microsoft.com/office/drawing/2014/main" id="{018C4E8D-7339-408D-BA5E-DCA6904CA976}"/>
              </a:ext>
            </a:extLst>
          </p:cNvPr>
          <p:cNvSpPr>
            <a:spLocks noGrp="1" noChangeArrowheads="1"/>
          </p:cNvSpPr>
          <p:nvPr>
            <p:ph type="sldNum" sz="quarter" idx="12"/>
          </p:nvPr>
        </p:nvSpPr>
        <p:spPr>
          <a:ln/>
        </p:spPr>
        <p:txBody>
          <a:bodyPr/>
          <a:lstStyle>
            <a:lvl1pPr>
              <a:defRPr/>
            </a:lvl1pPr>
          </a:lstStyle>
          <a:p>
            <a:fld id="{BE119253-B256-414F-98F2-534FA4228D01}" type="slidenum">
              <a:rPr lang="pt-BR" altLang="pt-BR"/>
              <a:pPr/>
              <a:t>‹nº›</a:t>
            </a:fld>
            <a:endParaRPr lang="pt-BR" alt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71750" y="3386138"/>
            <a:ext cx="29146500" cy="6350000"/>
          </a:xfrm>
          <a:prstGeom prst="rect">
            <a:avLst/>
          </a:prstGeom>
          <a:noFill/>
          <a:ln w="9525">
            <a:noFill/>
            <a:miter lim="800000"/>
            <a:headEnd/>
            <a:tailEnd/>
          </a:ln>
          <a:effectLst/>
        </p:spPr>
        <p:txBody>
          <a:bodyPr vert="horz" wrap="square" lIns="413656" tIns="206828" rIns="413656" bIns="206828" numCol="1" anchor="ctr" anchorCtr="0" compatLnSpc="1">
            <a:prstTxWarp prst="textNoShape">
              <a:avLst/>
            </a:prstTxWarp>
          </a:bodyPr>
          <a:lstStyle/>
          <a:p>
            <a:pPr lvl="0"/>
            <a:r>
              <a:rPr lang="pt-BR" altLang="pt-BR"/>
              <a:t>Clique para editar o estilo do título mestre</a:t>
            </a:r>
          </a:p>
        </p:txBody>
      </p:sp>
      <p:sp>
        <p:nvSpPr>
          <p:cNvPr id="1027" name="Rectangle 3"/>
          <p:cNvSpPr>
            <a:spLocks noGrp="1" noChangeArrowheads="1"/>
          </p:cNvSpPr>
          <p:nvPr>
            <p:ph type="body" idx="1"/>
          </p:nvPr>
        </p:nvSpPr>
        <p:spPr bwMode="auto">
          <a:xfrm>
            <a:off x="2571750" y="11006138"/>
            <a:ext cx="29146500" cy="22860000"/>
          </a:xfrm>
          <a:prstGeom prst="rect">
            <a:avLst/>
          </a:prstGeom>
          <a:noFill/>
          <a:ln w="9525">
            <a:noFill/>
            <a:miter lim="800000"/>
            <a:headEnd/>
            <a:tailEnd/>
          </a:ln>
          <a:effectLst/>
        </p:spPr>
        <p:txBody>
          <a:bodyPr vert="horz" wrap="square" lIns="413656" tIns="206828" rIns="413656" bIns="206828"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1028" name="Rectangle 4">
            <a:extLst>
              <a:ext uri="{FF2B5EF4-FFF2-40B4-BE49-F238E27FC236}">
                <a16:creationId xmlns:a16="http://schemas.microsoft.com/office/drawing/2014/main" id="{9C063C5C-B718-4B98-8A24-C1CE4A51DC2F}"/>
              </a:ext>
            </a:extLst>
          </p:cNvPr>
          <p:cNvSpPr>
            <a:spLocks noGrp="1" noChangeArrowheads="1"/>
          </p:cNvSpPr>
          <p:nvPr>
            <p:ph type="dt" sz="half" idx="2"/>
          </p:nvPr>
        </p:nvSpPr>
        <p:spPr bwMode="auto">
          <a:xfrm>
            <a:off x="2571750" y="34713863"/>
            <a:ext cx="7143750" cy="2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3656" tIns="206828" rIns="413656" bIns="206828" numCol="1" anchor="t" anchorCtr="0" compatLnSpc="1">
            <a:prstTxWarp prst="textNoShape">
              <a:avLst/>
            </a:prstTxWarp>
          </a:bodyPr>
          <a:lstStyle>
            <a:lvl1pPr defTabSz="4137025" eaLnBrk="1" hangingPunct="1">
              <a:defRPr sz="6300"/>
            </a:lvl1pPr>
          </a:lstStyle>
          <a:p>
            <a:pPr>
              <a:defRPr/>
            </a:pPr>
            <a:endParaRPr lang="pt-BR" altLang="pt-BR"/>
          </a:p>
        </p:txBody>
      </p:sp>
      <p:sp>
        <p:nvSpPr>
          <p:cNvPr id="1029" name="Rectangle 5">
            <a:extLst>
              <a:ext uri="{FF2B5EF4-FFF2-40B4-BE49-F238E27FC236}">
                <a16:creationId xmlns:a16="http://schemas.microsoft.com/office/drawing/2014/main" id="{D741D261-EE91-4EB3-AC92-4F619065C791}"/>
              </a:ext>
            </a:extLst>
          </p:cNvPr>
          <p:cNvSpPr>
            <a:spLocks noGrp="1" noChangeArrowheads="1"/>
          </p:cNvSpPr>
          <p:nvPr>
            <p:ph type="ftr" sz="quarter" idx="3"/>
          </p:nvPr>
        </p:nvSpPr>
        <p:spPr bwMode="auto">
          <a:xfrm>
            <a:off x="11715750" y="34713863"/>
            <a:ext cx="10858500" cy="2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3656" tIns="206828" rIns="413656" bIns="206828" numCol="1" anchor="t" anchorCtr="0" compatLnSpc="1">
            <a:prstTxWarp prst="textNoShape">
              <a:avLst/>
            </a:prstTxWarp>
          </a:bodyPr>
          <a:lstStyle>
            <a:lvl1pPr algn="ctr" defTabSz="4137025" eaLnBrk="1" hangingPunct="1">
              <a:defRPr sz="6300"/>
            </a:lvl1pPr>
          </a:lstStyle>
          <a:p>
            <a:pPr>
              <a:defRPr/>
            </a:pPr>
            <a:endParaRPr lang="pt-BR" altLang="pt-BR"/>
          </a:p>
        </p:txBody>
      </p:sp>
      <p:sp>
        <p:nvSpPr>
          <p:cNvPr id="1030" name="Rectangle 6">
            <a:extLst>
              <a:ext uri="{FF2B5EF4-FFF2-40B4-BE49-F238E27FC236}">
                <a16:creationId xmlns:a16="http://schemas.microsoft.com/office/drawing/2014/main" id="{018C4E8D-7339-408D-BA5E-DCA6904CA976}"/>
              </a:ext>
            </a:extLst>
          </p:cNvPr>
          <p:cNvSpPr>
            <a:spLocks noGrp="1" noChangeArrowheads="1"/>
          </p:cNvSpPr>
          <p:nvPr>
            <p:ph type="sldNum" sz="quarter" idx="4"/>
          </p:nvPr>
        </p:nvSpPr>
        <p:spPr bwMode="auto">
          <a:xfrm>
            <a:off x="24574500" y="34713863"/>
            <a:ext cx="7143750" cy="2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3656" tIns="206828" rIns="413656" bIns="206828" numCol="1" anchor="t" anchorCtr="0" compatLnSpc="1">
            <a:prstTxWarp prst="textNoShape">
              <a:avLst/>
            </a:prstTxWarp>
          </a:bodyPr>
          <a:lstStyle>
            <a:lvl1pPr algn="r" defTabSz="4137025" eaLnBrk="1" hangingPunct="1">
              <a:defRPr sz="6300"/>
            </a:lvl1pPr>
          </a:lstStyle>
          <a:p>
            <a:fld id="{B9AB225D-719C-4901-B522-11ECCA76B3CB}"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37025" rtl="0" eaLnBrk="0" fontAlgn="base" hangingPunct="0">
        <a:spcBef>
          <a:spcPct val="0"/>
        </a:spcBef>
        <a:spcAft>
          <a:spcPct val="0"/>
        </a:spcAft>
        <a:defRPr sz="19900" kern="1200">
          <a:solidFill>
            <a:schemeClr val="tx2"/>
          </a:solidFill>
          <a:latin typeface="+mj-lt"/>
          <a:ea typeface="+mj-ea"/>
          <a:cs typeface="+mj-cs"/>
        </a:defRPr>
      </a:lvl1pPr>
      <a:lvl2pPr algn="ctr" defTabSz="4137025" rtl="0" eaLnBrk="0" fontAlgn="base" hangingPunct="0">
        <a:spcBef>
          <a:spcPct val="0"/>
        </a:spcBef>
        <a:spcAft>
          <a:spcPct val="0"/>
        </a:spcAft>
        <a:defRPr sz="19900">
          <a:solidFill>
            <a:schemeClr val="tx2"/>
          </a:solidFill>
          <a:latin typeface="Times New Roman" panose="02020603050405020304" pitchFamily="18" charset="0"/>
        </a:defRPr>
      </a:lvl2pPr>
      <a:lvl3pPr algn="ctr" defTabSz="4137025" rtl="0" eaLnBrk="0" fontAlgn="base" hangingPunct="0">
        <a:spcBef>
          <a:spcPct val="0"/>
        </a:spcBef>
        <a:spcAft>
          <a:spcPct val="0"/>
        </a:spcAft>
        <a:defRPr sz="19900">
          <a:solidFill>
            <a:schemeClr val="tx2"/>
          </a:solidFill>
          <a:latin typeface="Times New Roman" panose="02020603050405020304" pitchFamily="18" charset="0"/>
        </a:defRPr>
      </a:lvl3pPr>
      <a:lvl4pPr algn="ctr" defTabSz="4137025" rtl="0" eaLnBrk="0" fontAlgn="base" hangingPunct="0">
        <a:spcBef>
          <a:spcPct val="0"/>
        </a:spcBef>
        <a:spcAft>
          <a:spcPct val="0"/>
        </a:spcAft>
        <a:defRPr sz="19900">
          <a:solidFill>
            <a:schemeClr val="tx2"/>
          </a:solidFill>
          <a:latin typeface="Times New Roman" panose="02020603050405020304" pitchFamily="18" charset="0"/>
        </a:defRPr>
      </a:lvl4pPr>
      <a:lvl5pPr algn="ctr" defTabSz="4137025" rtl="0" eaLnBrk="0" fontAlgn="base" hangingPunct="0">
        <a:spcBef>
          <a:spcPct val="0"/>
        </a:spcBef>
        <a:spcAft>
          <a:spcPct val="0"/>
        </a:spcAft>
        <a:defRPr sz="19900">
          <a:solidFill>
            <a:schemeClr val="tx2"/>
          </a:solidFill>
          <a:latin typeface="Times New Roman" panose="02020603050405020304" pitchFamily="18" charset="0"/>
        </a:defRPr>
      </a:lvl5pPr>
      <a:lvl6pPr marL="457200" algn="ctr" defTabSz="4137025" rtl="0" fontAlgn="base">
        <a:spcBef>
          <a:spcPct val="0"/>
        </a:spcBef>
        <a:spcAft>
          <a:spcPct val="0"/>
        </a:spcAft>
        <a:defRPr sz="19900">
          <a:solidFill>
            <a:schemeClr val="tx2"/>
          </a:solidFill>
          <a:latin typeface="Times New Roman" panose="02020603050405020304" pitchFamily="18" charset="0"/>
        </a:defRPr>
      </a:lvl6pPr>
      <a:lvl7pPr marL="914400" algn="ctr" defTabSz="4137025" rtl="0" fontAlgn="base">
        <a:spcBef>
          <a:spcPct val="0"/>
        </a:spcBef>
        <a:spcAft>
          <a:spcPct val="0"/>
        </a:spcAft>
        <a:defRPr sz="19900">
          <a:solidFill>
            <a:schemeClr val="tx2"/>
          </a:solidFill>
          <a:latin typeface="Times New Roman" panose="02020603050405020304" pitchFamily="18" charset="0"/>
        </a:defRPr>
      </a:lvl7pPr>
      <a:lvl8pPr marL="1371600" algn="ctr" defTabSz="4137025" rtl="0" fontAlgn="base">
        <a:spcBef>
          <a:spcPct val="0"/>
        </a:spcBef>
        <a:spcAft>
          <a:spcPct val="0"/>
        </a:spcAft>
        <a:defRPr sz="19900">
          <a:solidFill>
            <a:schemeClr val="tx2"/>
          </a:solidFill>
          <a:latin typeface="Times New Roman" panose="02020603050405020304" pitchFamily="18" charset="0"/>
        </a:defRPr>
      </a:lvl8pPr>
      <a:lvl9pPr marL="1828800" algn="ctr" defTabSz="4137025" rtl="0" fontAlgn="base">
        <a:spcBef>
          <a:spcPct val="0"/>
        </a:spcBef>
        <a:spcAft>
          <a:spcPct val="0"/>
        </a:spcAft>
        <a:defRPr sz="19900">
          <a:solidFill>
            <a:schemeClr val="tx2"/>
          </a:solidFill>
          <a:latin typeface="Times New Roman" panose="02020603050405020304" pitchFamily="18" charset="0"/>
        </a:defRPr>
      </a:lvl9pPr>
    </p:titleStyle>
    <p:bodyStyle>
      <a:lvl1pPr marL="1550988" indent="-1550988" algn="l" defTabSz="4137025" rtl="0" eaLnBrk="0" fontAlgn="base" hangingPunct="0">
        <a:spcBef>
          <a:spcPct val="20000"/>
        </a:spcBef>
        <a:spcAft>
          <a:spcPct val="0"/>
        </a:spcAft>
        <a:buChar char="•"/>
        <a:defRPr sz="14500" kern="1200">
          <a:solidFill>
            <a:schemeClr val="tx1"/>
          </a:solidFill>
          <a:latin typeface="+mn-lt"/>
          <a:ea typeface="+mn-ea"/>
          <a:cs typeface="+mn-cs"/>
        </a:defRPr>
      </a:lvl1pPr>
      <a:lvl2pPr marL="3360738" indent="-1292225" algn="l" defTabSz="4137025" rtl="0" eaLnBrk="0" fontAlgn="base" hangingPunct="0">
        <a:spcBef>
          <a:spcPct val="20000"/>
        </a:spcBef>
        <a:spcAft>
          <a:spcPct val="0"/>
        </a:spcAft>
        <a:buChar char="–"/>
        <a:defRPr sz="12700" kern="1200">
          <a:solidFill>
            <a:schemeClr val="tx1"/>
          </a:solidFill>
          <a:latin typeface="+mn-lt"/>
          <a:ea typeface="+mn-ea"/>
          <a:cs typeface="+mn-cs"/>
        </a:defRPr>
      </a:lvl2pPr>
      <a:lvl3pPr marL="5170488" indent="-1033463" algn="l" defTabSz="4137025" rtl="0" eaLnBrk="0" fontAlgn="base" hangingPunct="0">
        <a:spcBef>
          <a:spcPct val="20000"/>
        </a:spcBef>
        <a:spcAft>
          <a:spcPct val="0"/>
        </a:spcAft>
        <a:buChar char="•"/>
        <a:defRPr sz="10900" kern="1200">
          <a:solidFill>
            <a:schemeClr val="tx1"/>
          </a:solidFill>
          <a:latin typeface="+mn-lt"/>
          <a:ea typeface="+mn-ea"/>
          <a:cs typeface="+mn-cs"/>
        </a:defRPr>
      </a:lvl3pPr>
      <a:lvl4pPr marL="7239000" indent="-1033463" algn="l" defTabSz="4137025" rtl="0" eaLnBrk="0" fontAlgn="base" hangingPunct="0">
        <a:spcBef>
          <a:spcPct val="20000"/>
        </a:spcBef>
        <a:spcAft>
          <a:spcPct val="0"/>
        </a:spcAft>
        <a:buChar char="–"/>
        <a:defRPr sz="9000" kern="1200">
          <a:solidFill>
            <a:schemeClr val="tx1"/>
          </a:solidFill>
          <a:latin typeface="+mn-lt"/>
          <a:ea typeface="+mn-ea"/>
          <a:cs typeface="+mn-cs"/>
        </a:defRPr>
      </a:lvl4pPr>
      <a:lvl5pPr marL="9307513" indent="-1035050" algn="l" defTabSz="4137025" rtl="0" eaLnBrk="0" fontAlgn="base" hangingPunct="0">
        <a:spcBef>
          <a:spcPct val="20000"/>
        </a:spcBef>
        <a:spcAft>
          <a:spcPct val="0"/>
        </a:spcAft>
        <a:buChar char="»"/>
        <a:defRPr sz="9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2.png"/><Relationship Id="rId2" Type="http://schemas.openxmlformats.org/officeDocument/2006/relationships/vmlDrawing" Target="../drawings/vmlDrawing1.vml"/><Relationship Id="rId1" Type="http://schemas.openxmlformats.org/officeDocument/2006/relationships/themeOverride" Target="../theme/themeOverride1.xml"/><Relationship Id="rId6" Type="http://schemas.openxmlformats.org/officeDocument/2006/relationships/image" Target="../media/image1.wmf"/><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FF"/>
            </a:gs>
            <a:gs pos="32000">
              <a:srgbClr val="75FFDD"/>
            </a:gs>
            <a:gs pos="83000">
              <a:srgbClr val="75FFDD"/>
            </a:gs>
            <a:gs pos="100000">
              <a:srgbClr val="A3FFE8"/>
            </a:gs>
          </a:gsLst>
          <a:lin ang="5400000" scaled="1"/>
        </a:gradFill>
        <a:effectLst/>
      </p:bgPr>
    </p:bg>
    <p:spTree>
      <p:nvGrpSpPr>
        <p:cNvPr id="1" name=""/>
        <p:cNvGrpSpPr/>
        <p:nvPr/>
      </p:nvGrpSpPr>
      <p:grpSpPr>
        <a:xfrm>
          <a:off x="0" y="0"/>
          <a:ext cx="0" cy="0"/>
          <a:chOff x="0" y="0"/>
          <a:chExt cx="0" cy="0"/>
        </a:xfrm>
      </p:grpSpPr>
      <p:graphicFrame>
        <p:nvGraphicFramePr>
          <p:cNvPr id="4098" name="Object 17"/>
          <p:cNvGraphicFramePr>
            <a:graphicFrameLocks noChangeAspect="1"/>
          </p:cNvGraphicFramePr>
          <p:nvPr/>
        </p:nvGraphicFramePr>
        <p:xfrm>
          <a:off x="2762250" y="4191000"/>
          <a:ext cx="28575000" cy="8477250"/>
        </p:xfrm>
        <a:graphic>
          <a:graphicData uri="http://schemas.openxmlformats.org/presentationml/2006/ole">
            <mc:AlternateContent xmlns:mc="http://schemas.openxmlformats.org/markup-compatibility/2006">
              <mc:Choice xmlns:v="urn:schemas-microsoft-com:vml" Requires="v">
                <p:oleObj spid="_x0000_s4112" name="Documento" r:id="rId5" imgW="5620512" imgH="1679448" progId="Word.Document.8">
                  <p:embed/>
                </p:oleObj>
              </mc:Choice>
              <mc:Fallback>
                <p:oleObj name="Documento" r:id="rId5" imgW="5620512" imgH="1679448" progId="Word.Document.8">
                  <p:embed/>
                  <p:pic>
                    <p:nvPicPr>
                      <p:cNvPr id="0" name="Object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62250" y="4191000"/>
                        <a:ext cx="28575000" cy="847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9" name="Rectangle 2381"/>
          <p:cNvSpPr>
            <a:spLocks noGrp="1" noChangeArrowheads="1"/>
          </p:cNvSpPr>
          <p:nvPr>
            <p:ph type="ctrTitle"/>
          </p:nvPr>
        </p:nvSpPr>
        <p:spPr>
          <a:xfrm>
            <a:off x="2133600" y="1447800"/>
            <a:ext cx="30632400" cy="6248400"/>
          </a:xfrm>
        </p:spPr>
        <p:txBody>
          <a:bodyPr anchor="ctr"/>
          <a:lstStyle/>
          <a:p>
            <a:pPr eaLnBrk="1" hangingPunct="1"/>
            <a:r>
              <a:rPr lang="pt-BR" altLang="pt-BR" b="1" dirty="0"/>
              <a:t>Universidade do Estado do Rio de Janeiro</a:t>
            </a:r>
            <a:br>
              <a:rPr lang="pt-BR" altLang="pt-BR" dirty="0"/>
            </a:br>
            <a:r>
              <a:rPr lang="pt-BR" altLang="pt-BR" dirty="0"/>
              <a:t>Centro de Tecnologia e Ciências</a:t>
            </a:r>
            <a:br>
              <a:rPr lang="pt-BR" altLang="pt-BR" dirty="0"/>
            </a:br>
            <a:r>
              <a:rPr lang="pt-BR" altLang="pt-BR" baseline="30000" dirty="0"/>
              <a:t>Faculdade de Tecnologia - FAT </a:t>
            </a:r>
            <a:br>
              <a:rPr lang="pt-BR" altLang="pt-BR" dirty="0"/>
            </a:br>
            <a:br>
              <a:rPr lang="pt-BR" altLang="pt-BR" dirty="0"/>
            </a:br>
            <a:r>
              <a:rPr lang="pt-BR" altLang="pt-BR" b="1" dirty="0"/>
              <a:t>Aulas de Química de Nível Médio Para a Sociedade</a:t>
            </a:r>
            <a:br>
              <a:rPr lang="pt-BR" altLang="pt-BR" dirty="0"/>
            </a:br>
            <a:br>
              <a:rPr lang="pt-BR" altLang="pt-BR" dirty="0"/>
            </a:br>
            <a:r>
              <a:rPr lang="pt-BR" altLang="pt-BR" b="1" dirty="0"/>
              <a:t>Professores:</a:t>
            </a:r>
            <a:r>
              <a:rPr lang="pt-BR" altLang="pt-BR" dirty="0"/>
              <a:t> Tadeu Leonardo Soares e Silva</a:t>
            </a:r>
            <a:br>
              <a:rPr lang="pt-BR" altLang="pt-BR" dirty="0"/>
            </a:br>
            <a:r>
              <a:rPr lang="pt-BR" altLang="pt-BR" dirty="0"/>
              <a:t> </a:t>
            </a:r>
            <a:r>
              <a:rPr lang="pt-BR" altLang="pt-BR" dirty="0">
                <a:solidFill>
                  <a:schemeClr val="tx1"/>
                </a:solidFill>
              </a:rPr>
              <a:t>Márcia</a:t>
            </a:r>
            <a:r>
              <a:rPr lang="pt-BR" altLang="pt-BR" dirty="0"/>
              <a:t>  Rosa de Almeida e Fernanda </a:t>
            </a:r>
            <a:r>
              <a:rPr lang="pt-BR" altLang="pt-BR" dirty="0" err="1"/>
              <a:t>Romanholi</a:t>
            </a:r>
            <a:r>
              <a:rPr lang="pt-BR" altLang="pt-BR" dirty="0"/>
              <a:t> </a:t>
            </a:r>
            <a:r>
              <a:rPr lang="pt-BR" altLang="pt-BR" dirty="0" err="1"/>
              <a:t>Pinhati</a:t>
            </a:r>
            <a:endParaRPr lang="pt-BR" altLang="pt-BR" sz="4000" i="1" dirty="0">
              <a:solidFill>
                <a:schemeClr val="tx1"/>
              </a:solidFill>
              <a:cs typeface="Times New Roman" pitchFamily="18" charset="0"/>
            </a:endParaRPr>
          </a:p>
        </p:txBody>
      </p:sp>
      <p:graphicFrame>
        <p:nvGraphicFramePr>
          <p:cNvPr id="24349" name="Group 7965">
            <a:extLst>
              <a:ext uri="{FF2B5EF4-FFF2-40B4-BE49-F238E27FC236}">
                <a16:creationId xmlns:a16="http://schemas.microsoft.com/office/drawing/2014/main" id="{8FD648A7-B14E-42F6-824A-DFD3F4B78A6B}"/>
              </a:ext>
            </a:extLst>
          </p:cNvPr>
          <p:cNvGraphicFramePr>
            <a:graphicFrameLocks noGrp="1"/>
          </p:cNvGraphicFramePr>
          <p:nvPr>
            <p:extLst>
              <p:ext uri="{D42A27DB-BD31-4B8C-83A1-F6EECF244321}">
                <p14:modId xmlns:p14="http://schemas.microsoft.com/office/powerpoint/2010/main" val="3085943002"/>
              </p:ext>
            </p:extLst>
          </p:nvPr>
        </p:nvGraphicFramePr>
        <p:xfrm>
          <a:off x="1771650" y="8429625"/>
          <a:ext cx="30207340" cy="46067474"/>
        </p:xfrm>
        <a:graphic>
          <a:graphicData uri="http://schemas.openxmlformats.org/drawingml/2006/table">
            <a:tbl>
              <a:tblPr/>
              <a:tblGrid>
                <a:gridCol w="29742015">
                  <a:extLst>
                    <a:ext uri="{9D8B030D-6E8A-4147-A177-3AD203B41FA5}">
                      <a16:colId xmlns:a16="http://schemas.microsoft.com/office/drawing/2014/main" val="3664246413"/>
                    </a:ext>
                  </a:extLst>
                </a:gridCol>
                <a:gridCol w="248904">
                  <a:extLst>
                    <a:ext uri="{9D8B030D-6E8A-4147-A177-3AD203B41FA5}">
                      <a16:colId xmlns:a16="http://schemas.microsoft.com/office/drawing/2014/main" val="257899650"/>
                    </a:ext>
                  </a:extLst>
                </a:gridCol>
                <a:gridCol w="216421">
                  <a:extLst>
                    <a:ext uri="{9D8B030D-6E8A-4147-A177-3AD203B41FA5}">
                      <a16:colId xmlns:a16="http://schemas.microsoft.com/office/drawing/2014/main" val="1439629883"/>
                    </a:ext>
                  </a:extLst>
                </a:gridCol>
              </a:tblGrid>
              <a:tr h="28982415">
                <a:tc>
                  <a:txBody>
                    <a:bodyPr/>
                    <a:lstStyle>
                      <a:lvl1pPr defTabSz="4137025">
                        <a:spcBef>
                          <a:spcPct val="20000"/>
                        </a:spcBef>
                        <a:defRPr sz="13200">
                          <a:solidFill>
                            <a:schemeClr val="tx1"/>
                          </a:solidFill>
                          <a:latin typeface="Times New Roman" panose="02020603050405020304" pitchFamily="18" charset="0"/>
                        </a:defRPr>
                      </a:lvl1pPr>
                      <a:lvl2pPr marL="2068513" defTabSz="4137025">
                        <a:spcBef>
                          <a:spcPct val="20000"/>
                        </a:spcBef>
                        <a:defRPr sz="11500">
                          <a:solidFill>
                            <a:schemeClr val="tx1"/>
                          </a:solidFill>
                          <a:latin typeface="Times New Roman" panose="02020603050405020304" pitchFamily="18" charset="0"/>
                        </a:defRPr>
                      </a:lvl2pPr>
                      <a:lvl3pPr marL="4137025" defTabSz="4137025">
                        <a:spcBef>
                          <a:spcPct val="20000"/>
                        </a:spcBef>
                        <a:defRPr sz="9900">
                          <a:solidFill>
                            <a:schemeClr val="tx1"/>
                          </a:solidFill>
                          <a:latin typeface="Times New Roman" panose="02020603050405020304" pitchFamily="18" charset="0"/>
                        </a:defRPr>
                      </a:lvl3pPr>
                      <a:lvl4pPr marL="6205538" defTabSz="4137025">
                        <a:spcBef>
                          <a:spcPct val="20000"/>
                        </a:spcBef>
                        <a:defRPr sz="8200">
                          <a:solidFill>
                            <a:schemeClr val="tx1"/>
                          </a:solidFill>
                          <a:latin typeface="Times New Roman" panose="02020603050405020304" pitchFamily="18" charset="0"/>
                        </a:defRPr>
                      </a:lvl4pPr>
                      <a:lvl5pPr marL="8272463" defTabSz="4137025">
                        <a:spcBef>
                          <a:spcPct val="20000"/>
                        </a:spcBef>
                        <a:defRPr sz="8200">
                          <a:solidFill>
                            <a:schemeClr val="tx1"/>
                          </a:solidFill>
                          <a:latin typeface="Times New Roman" panose="02020603050405020304" pitchFamily="18" charset="0"/>
                        </a:defRPr>
                      </a:lvl5pPr>
                      <a:lvl6pPr marL="8729663" defTabSz="4137025" fontAlgn="base">
                        <a:spcBef>
                          <a:spcPct val="20000"/>
                        </a:spcBef>
                        <a:spcAft>
                          <a:spcPct val="0"/>
                        </a:spcAft>
                        <a:defRPr sz="8200">
                          <a:solidFill>
                            <a:schemeClr val="tx1"/>
                          </a:solidFill>
                          <a:latin typeface="Times New Roman" panose="02020603050405020304" pitchFamily="18" charset="0"/>
                        </a:defRPr>
                      </a:lvl6pPr>
                      <a:lvl7pPr marL="9186863" defTabSz="4137025" fontAlgn="base">
                        <a:spcBef>
                          <a:spcPct val="20000"/>
                        </a:spcBef>
                        <a:spcAft>
                          <a:spcPct val="0"/>
                        </a:spcAft>
                        <a:defRPr sz="8200">
                          <a:solidFill>
                            <a:schemeClr val="tx1"/>
                          </a:solidFill>
                          <a:latin typeface="Times New Roman" panose="02020603050405020304" pitchFamily="18" charset="0"/>
                        </a:defRPr>
                      </a:lvl7pPr>
                      <a:lvl8pPr marL="9644063" defTabSz="4137025" fontAlgn="base">
                        <a:spcBef>
                          <a:spcPct val="20000"/>
                        </a:spcBef>
                        <a:spcAft>
                          <a:spcPct val="0"/>
                        </a:spcAft>
                        <a:defRPr sz="8200">
                          <a:solidFill>
                            <a:schemeClr val="tx1"/>
                          </a:solidFill>
                          <a:latin typeface="Times New Roman" panose="02020603050405020304" pitchFamily="18" charset="0"/>
                        </a:defRPr>
                      </a:lvl8pPr>
                      <a:lvl9pPr marL="10101263" defTabSz="4137025" fontAlgn="base">
                        <a:spcBef>
                          <a:spcPct val="20000"/>
                        </a:spcBef>
                        <a:spcAft>
                          <a:spcPct val="0"/>
                        </a:spcAft>
                        <a:defRPr sz="8200">
                          <a:solidFill>
                            <a:schemeClr val="tx1"/>
                          </a:solidFill>
                          <a:latin typeface="Times New Roman" panose="02020603050405020304" pitchFamily="18" charset="0"/>
                        </a:defRPr>
                      </a:lvl9pPr>
                    </a:lstStyle>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4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4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O curso:</a:t>
                      </a: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3600" b="0" i="0" u="none" strike="noStrike" cap="none" normalizeH="0" baseline="0" dirty="0">
                          <a:ln>
                            <a:noFill/>
                          </a:ln>
                          <a:solidFill>
                            <a:schemeClr val="tx1"/>
                          </a:solidFill>
                          <a:effectLst/>
                          <a:latin typeface="Times" panose="02020603050405020304" pitchFamily="18" charset="0"/>
                        </a:rPr>
                        <a:t>No decorrer das aulas de graduação, ministradas para os primeiros períodos dos cursos de Engenharia Química, Engenharia Mecânica e de Engenharia de Produção na Faculdade de Tecnologia (FAT) no Campus Regional de Resende, nota-se claramente uma demanda expressiva por conteúdos que deveriam ser ministrados para a sociedade, pertencentes a matriz curricular de nosso ensino médio de Química e que de uma maneira ou outra não são abordados claramente, fomentando assim, divergências no que tange a aprendizagem desta disciplina. Tal fato, vincula-se principalmente a grande discrepância nas ementas abordadas por diferentes colégios da região nos diferentes segmentos de ensino que abordam  química. Desta maneira, com um curso  gratuito e aberto para toda a sociedade e que exclusivamente aborda todo o conteúdo ministrado no ensino médio, os professores de Química da Faculdade de Tecnologia que ministraram essas aulas, acreditam que podem contribuir veementemente para, se não eliminar, diminuir este déficit criado entre as várias classes de nossa sociedade. É importante deixar claro, que todos os inscritos neste curso terão a possibilidade e oportunidade ao acesso a um curso de Química de nível médio de qualidade, e estarão aptos a participarem de qualquer processo seletivo, como vestibulares, que utilizam esses conteúdos como ferramenta de avaliação para o acesso aos cursos de graduação em universidades públicas. Professores da região que desejarem poderão participar do curso como recurso para aprimorar e ampliar seus conhecimentos na área de química. Portanto, os professores deste projeto pretendem proporcionar a toda a sociedade a possibilidade do aumento da competência pessoal no que tange a matriz curricular de ensino médio, através de aulas presenciais e semipresenciais a serem realizados na Faculdade de Tecnologia da Universidade do Estado do Rio de Janeiro, no campus regional de Resende.</a:t>
                      </a: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3200" b="0" i="0" u="none" strike="noStrike" cap="none" normalizeH="0" baseline="0" dirty="0">
                        <a:ln>
                          <a:noFill/>
                        </a:ln>
                        <a:solidFill>
                          <a:schemeClr val="tx1"/>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3200" b="1" i="0" u="none" strike="noStrike" cap="none" normalizeH="0" baseline="0" dirty="0">
                          <a:ln>
                            <a:noFill/>
                          </a:ln>
                          <a:solidFill>
                            <a:schemeClr val="tx1"/>
                          </a:solidFill>
                          <a:effectLst/>
                          <a:latin typeface="Times" panose="02020603050405020304" pitchFamily="18" charset="0"/>
                        </a:rPr>
                        <a:t>Inscrições:</a:t>
                      </a: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3200" b="1" i="0" u="none" strike="noStrike" cap="none" normalizeH="0" baseline="0" dirty="0">
                        <a:ln>
                          <a:noFill/>
                        </a:ln>
                        <a:solidFill>
                          <a:schemeClr val="tx1"/>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3200" b="0" i="0" u="none" strike="noStrike" cap="none" normalizeH="0" baseline="0" dirty="0">
                          <a:ln>
                            <a:noFill/>
                          </a:ln>
                          <a:solidFill>
                            <a:srgbClr val="000000"/>
                          </a:solidFill>
                          <a:effectLst/>
                          <a:latin typeface="Times" panose="02020603050405020304" pitchFamily="18" charset="0"/>
                        </a:rPr>
                        <a:t>As inscrições serão realizadas em fluxo contínuo, através do </a:t>
                      </a:r>
                      <a:r>
                        <a:rPr kumimoji="0" lang="pt-BR" altLang="pt-BR" sz="3200" b="0" i="0" u="none" strike="noStrike" cap="none" normalizeH="0" baseline="0" dirty="0" err="1">
                          <a:ln>
                            <a:noFill/>
                          </a:ln>
                          <a:solidFill>
                            <a:srgbClr val="000000"/>
                          </a:solidFill>
                          <a:effectLst/>
                          <a:latin typeface="Times" panose="02020603050405020304" pitchFamily="18" charset="0"/>
                        </a:rPr>
                        <a:t>email</a:t>
                      </a:r>
                      <a:r>
                        <a:rPr kumimoji="0" lang="pt-BR" altLang="pt-BR" sz="3200" b="0" i="0" u="none" strike="noStrike" cap="none" normalizeH="0" baseline="0" dirty="0">
                          <a:ln>
                            <a:noFill/>
                          </a:ln>
                          <a:solidFill>
                            <a:srgbClr val="000000"/>
                          </a:solidFill>
                          <a:effectLst/>
                          <a:latin typeface="Times" panose="02020603050405020304" pitchFamily="18" charset="0"/>
                        </a:rPr>
                        <a:t>:</a:t>
                      </a: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3200" b="1" i="0" u="none" strike="noStrike" cap="none" normalizeH="0" baseline="0" dirty="0">
                          <a:ln>
                            <a:noFill/>
                          </a:ln>
                          <a:solidFill>
                            <a:srgbClr val="000000"/>
                          </a:solidFill>
                          <a:effectLst/>
                          <a:latin typeface="Times" panose="02020603050405020304" pitchFamily="18" charset="0"/>
                        </a:rPr>
                        <a:t>aulasdequimicamediofatuerj@gmail.com</a:t>
                      </a: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3200" b="0"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3200" b="0"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3200" b="1" i="0" u="none" strike="noStrike" cap="none" normalizeH="0" baseline="0" dirty="0">
                          <a:ln>
                            <a:noFill/>
                          </a:ln>
                          <a:solidFill>
                            <a:srgbClr val="000000"/>
                          </a:solidFill>
                          <a:effectLst/>
                          <a:latin typeface="Times" panose="02020603050405020304" pitchFamily="18" charset="0"/>
                        </a:rPr>
                        <a:t>Cronograma de Atividades:</a:t>
                      </a: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3200" b="0"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3200" b="0" i="0" u="none" strike="noStrike" cap="none" normalizeH="0" baseline="0" dirty="0">
                          <a:ln>
                            <a:noFill/>
                          </a:ln>
                          <a:solidFill>
                            <a:srgbClr val="000000"/>
                          </a:solidFill>
                          <a:effectLst/>
                          <a:latin typeface="Times" panose="02020603050405020304" pitchFamily="18" charset="0"/>
                        </a:rPr>
                        <a:t>Todas as aulas serão ministradas em tópicos em fluxo continuo.</a:t>
                      </a:r>
                      <a:endParaRPr kumimoji="0" lang="pt-BR" altLang="pt-BR" sz="3200" b="0" i="0" u="none" strike="noStrike" cap="none" normalizeH="0" baseline="0" dirty="0">
                        <a:ln>
                          <a:noFill/>
                        </a:ln>
                        <a:solidFill>
                          <a:schemeClr val="tx1"/>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3200" b="0" i="0" u="none" strike="noStrike" cap="none" normalizeH="0" baseline="0" dirty="0">
                          <a:ln>
                            <a:noFill/>
                          </a:ln>
                          <a:solidFill>
                            <a:srgbClr val="000000"/>
                          </a:solidFill>
                          <a:effectLst/>
                          <a:latin typeface="Times" panose="02020603050405020304" pitchFamily="18" charset="0"/>
                        </a:rPr>
                        <a:t>As aulas teóricas serão no Campus Regional de Resende no Departamento de Química e Ambiental e o acompanhamento teórico será realizado via plataforma educacional online.</a:t>
                      </a: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3200" b="0"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3200" b="1" i="0" u="none" strike="noStrike" cap="none" normalizeH="0" baseline="0" dirty="0">
                          <a:ln>
                            <a:noFill/>
                          </a:ln>
                          <a:solidFill>
                            <a:srgbClr val="000000"/>
                          </a:solidFill>
                          <a:effectLst/>
                          <a:latin typeface="Times" panose="02020603050405020304" pitchFamily="18" charset="0"/>
                        </a:rPr>
                        <a:t>Tópico Química Geral:</a:t>
                      </a: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3200" b="1"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3200" b="0" i="0" u="none" strike="noStrike" cap="none" normalizeH="0" baseline="0" dirty="0">
                          <a:ln>
                            <a:noFill/>
                          </a:ln>
                          <a:solidFill>
                            <a:srgbClr val="000000"/>
                          </a:solidFill>
                          <a:effectLst/>
                          <a:latin typeface="Times" panose="02020603050405020304" pitchFamily="18" charset="0"/>
                        </a:rPr>
                        <a:t> -Primeira Visão da Química, Conhecendo a matéria, Explicando a matéria e suas transformações;</a:t>
                      </a: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3200" b="0" i="0" u="none" strike="noStrike" cap="none" normalizeH="0" baseline="0" dirty="0">
                          <a:ln>
                            <a:noFill/>
                          </a:ln>
                          <a:solidFill>
                            <a:srgbClr val="000000"/>
                          </a:solidFill>
                          <a:effectLst/>
                          <a:latin typeface="Times" panose="02020603050405020304" pitchFamily="18" charset="0"/>
                        </a:rPr>
                        <a:t> -Modelos Atômicos, Classificação Periódica e Ligações Químicas;</a:t>
                      </a: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3200" b="0" i="0" u="none" strike="noStrike" cap="none" normalizeH="0" baseline="0" dirty="0">
                          <a:ln>
                            <a:noFill/>
                          </a:ln>
                          <a:solidFill>
                            <a:srgbClr val="000000"/>
                          </a:solidFill>
                          <a:effectLst/>
                          <a:latin typeface="Times" panose="02020603050405020304" pitchFamily="18" charset="0"/>
                        </a:rPr>
                        <a:t>-Geometria Molecular, Ácidos, Bases, Sais, Óxidos Inorgânicos e Reações Químicas; </a:t>
                      </a: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3200" b="0" i="0" u="none" strike="noStrike" cap="none" normalizeH="0" baseline="0" dirty="0">
                          <a:ln>
                            <a:noFill/>
                          </a:ln>
                          <a:solidFill>
                            <a:srgbClr val="000000"/>
                          </a:solidFill>
                          <a:effectLst/>
                          <a:latin typeface="Times" panose="02020603050405020304" pitchFamily="18" charset="0"/>
                        </a:rPr>
                        <a:t>-Massa atômica e Molecular, Estudo dos Gases, Cálculo de fórmulas e Cálculo Estequiométrico;</a:t>
                      </a: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3200" b="0"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3200" b="1" i="0" u="none" strike="noStrike" cap="none" normalizeH="0" baseline="0" dirty="0">
                          <a:ln>
                            <a:noFill/>
                          </a:ln>
                          <a:solidFill>
                            <a:srgbClr val="000000"/>
                          </a:solidFill>
                          <a:effectLst/>
                          <a:latin typeface="Times" panose="02020603050405020304" pitchFamily="18" charset="0"/>
                        </a:rPr>
                        <a:t>Tópico Físico Química:</a:t>
                      </a: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3200" b="0"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3200" b="0" i="0" u="none" strike="noStrike" cap="none" normalizeH="0" baseline="0" dirty="0">
                          <a:ln>
                            <a:noFill/>
                          </a:ln>
                          <a:solidFill>
                            <a:srgbClr val="000000"/>
                          </a:solidFill>
                          <a:effectLst/>
                          <a:latin typeface="Times" panose="02020603050405020304" pitchFamily="18" charset="0"/>
                        </a:rPr>
                        <a:t>-Soluções, Propriedades Coligativas, Termoquímica, Cinética Química, Equilíbrio Químico Homogêneo, Equilíbrios Iônicos Homogêneos em Solução Aquosa, Equilíbrios Heterogêneos, Eletroquímica e Eletrólise;</a:t>
                      </a: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3200" b="0" i="0" u="none" strike="noStrike" cap="none" normalizeH="0" baseline="0" dirty="0">
                          <a:ln>
                            <a:noFill/>
                          </a:ln>
                          <a:solidFill>
                            <a:srgbClr val="000000"/>
                          </a:solidFill>
                          <a:effectLst/>
                          <a:latin typeface="Times" panose="02020603050405020304" pitchFamily="18" charset="0"/>
                        </a:rPr>
                        <a:t>-Reações Nucleares;</a:t>
                      </a:r>
                    </a:p>
                    <a:p>
                      <a:pPr marL="457200" marR="0" lvl="0" indent="-457200" algn="just" defTabSz="4137025" rtl="0" eaLnBrk="1" fontAlgn="base" latinLnBrk="0" hangingPunct="1">
                        <a:lnSpc>
                          <a:spcPct val="100000"/>
                        </a:lnSpc>
                        <a:spcBef>
                          <a:spcPct val="20000"/>
                        </a:spcBef>
                        <a:spcAft>
                          <a:spcPct val="0"/>
                        </a:spcAft>
                        <a:buClrTx/>
                        <a:buSzTx/>
                        <a:buFontTx/>
                        <a:buChar char="-"/>
                        <a:tabLst/>
                      </a:pPr>
                      <a:endParaRPr kumimoji="0" lang="pt-BR" altLang="pt-BR" sz="3200" b="0"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3200" b="1" i="0" u="none" strike="noStrike" cap="none" normalizeH="0" baseline="0" dirty="0">
                          <a:ln>
                            <a:noFill/>
                          </a:ln>
                          <a:solidFill>
                            <a:srgbClr val="000000"/>
                          </a:solidFill>
                          <a:effectLst/>
                          <a:latin typeface="Times" panose="02020603050405020304" pitchFamily="18" charset="0"/>
                        </a:rPr>
                        <a:t>Tópico Química Orgânica:</a:t>
                      </a: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3200" b="1"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defRPr/>
                      </a:pPr>
                      <a:r>
                        <a:rPr kumimoji="0" lang="pt-BR" altLang="pt-BR" sz="3200" b="1" i="0" u="none" strike="noStrike" cap="none" normalizeH="0" baseline="0" dirty="0">
                          <a:ln>
                            <a:noFill/>
                          </a:ln>
                          <a:solidFill>
                            <a:srgbClr val="000000"/>
                          </a:solidFill>
                          <a:effectLst/>
                          <a:latin typeface="Times" panose="02020603050405020304" pitchFamily="18" charset="0"/>
                        </a:rPr>
                        <a:t>-</a:t>
                      </a:r>
                      <a:r>
                        <a:rPr kumimoji="0" lang="pt-BR" altLang="pt-BR" sz="3200" b="0" i="0" u="none" strike="noStrike" cap="none" normalizeH="0" baseline="0" dirty="0">
                          <a:ln>
                            <a:noFill/>
                          </a:ln>
                          <a:solidFill>
                            <a:srgbClr val="000000"/>
                          </a:solidFill>
                          <a:effectLst/>
                          <a:latin typeface="Times" panose="02020603050405020304" pitchFamily="18" charset="0"/>
                        </a:rPr>
                        <a:t>Introdução a Química Orgânica, Hidrocarbonetos e Funções Orgânicas Oxigenadas;</a:t>
                      </a: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3200" b="1" i="0" u="none" strike="noStrike" cap="none" normalizeH="0" baseline="0" dirty="0">
                          <a:ln>
                            <a:noFill/>
                          </a:ln>
                          <a:solidFill>
                            <a:srgbClr val="000000"/>
                          </a:solidFill>
                          <a:effectLst/>
                          <a:latin typeface="Times" panose="02020603050405020304" pitchFamily="18" charset="0"/>
                        </a:rPr>
                        <a:t>-</a:t>
                      </a:r>
                      <a:r>
                        <a:rPr kumimoji="0" lang="pt-BR" altLang="pt-BR" sz="3200" b="0" i="0" u="none" strike="noStrike" cap="none" normalizeH="0" baseline="0" dirty="0">
                          <a:ln>
                            <a:noFill/>
                          </a:ln>
                          <a:solidFill>
                            <a:srgbClr val="000000"/>
                          </a:solidFill>
                          <a:effectLst/>
                          <a:latin typeface="Times" panose="02020603050405020304" pitchFamily="18" charset="0"/>
                        </a:rPr>
                        <a:t>Funções Orgânicas Nitrogenadas, Estrutura e Propriedades de Compostos Orgânicos;</a:t>
                      </a: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3200" b="0" i="0" u="none" strike="noStrike" cap="none" normalizeH="0" baseline="0" dirty="0">
                          <a:ln>
                            <a:noFill/>
                          </a:ln>
                          <a:solidFill>
                            <a:srgbClr val="000000"/>
                          </a:solidFill>
                          <a:effectLst/>
                          <a:latin typeface="Times" panose="02020603050405020304" pitchFamily="18" charset="0"/>
                        </a:rPr>
                        <a:t>-Isomeria em Química Orgânica, Reações de Substituição e Reações de Adição;</a:t>
                      </a: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3200" b="0" i="0" u="none" strike="noStrike" cap="none" normalizeH="0" baseline="0" dirty="0">
                          <a:ln>
                            <a:noFill/>
                          </a:ln>
                          <a:solidFill>
                            <a:srgbClr val="000000"/>
                          </a:solidFill>
                          <a:effectLst/>
                          <a:latin typeface="Times" panose="02020603050405020304" pitchFamily="18" charset="0"/>
                        </a:rPr>
                        <a:t>-O Caráter Ácido Base na Química Orgânica, A Oxirredução na Química Orgânica;</a:t>
                      </a: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3200" b="0" i="0" u="none" strike="noStrike" cap="none" normalizeH="0" baseline="0" dirty="0">
                          <a:ln>
                            <a:noFill/>
                          </a:ln>
                          <a:solidFill>
                            <a:srgbClr val="000000"/>
                          </a:solidFill>
                          <a:effectLst/>
                          <a:latin typeface="Times" panose="02020603050405020304" pitchFamily="18" charset="0"/>
                        </a:rPr>
                        <a:t>-Outras reações na Química Orgânica; Glicídios, Lipídios, Aminoácidos e Proteínas e Polímeros Sintéticos;</a:t>
                      </a: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3200" b="0"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3200" b="1" i="0" u="none" strike="noStrike" cap="none" normalizeH="0" baseline="0" dirty="0">
                          <a:ln>
                            <a:noFill/>
                          </a:ln>
                          <a:solidFill>
                            <a:srgbClr val="000000"/>
                          </a:solidFill>
                          <a:effectLst/>
                          <a:latin typeface="Times" panose="02020603050405020304" pitchFamily="18" charset="0"/>
                        </a:rPr>
                        <a:t>Localização:</a:t>
                      </a:r>
                    </a:p>
                    <a:p>
                      <a:pPr marL="0" marR="0" lvl="0" indent="0" algn="just" defTabSz="4137025" rtl="0" eaLnBrk="1" fontAlgn="base" latinLnBrk="0" hangingPunct="1">
                        <a:lnSpc>
                          <a:spcPct val="100000"/>
                        </a:lnSpc>
                        <a:spcBef>
                          <a:spcPct val="20000"/>
                        </a:spcBef>
                        <a:spcAft>
                          <a:spcPct val="0"/>
                        </a:spcAft>
                        <a:buClrTx/>
                        <a:buSzTx/>
                        <a:buFontTx/>
                        <a:buNone/>
                        <a:tabLst/>
                      </a:pPr>
                      <a:r>
                        <a:rPr lang="pt-BR" sz="3200" dirty="0"/>
                        <a:t>Rodovia Presidente Dutra, km 298, s/n - Polo Industrial, Resende - RJ, 27537-000 </a:t>
                      </a:r>
                    </a:p>
                    <a:p>
                      <a:pPr marL="0" marR="0" lvl="0" indent="0" algn="just" defTabSz="4137025" rtl="0" eaLnBrk="1" fontAlgn="base" latinLnBrk="0" hangingPunct="1">
                        <a:lnSpc>
                          <a:spcPct val="100000"/>
                        </a:lnSpc>
                        <a:spcBef>
                          <a:spcPct val="20000"/>
                        </a:spcBef>
                        <a:spcAft>
                          <a:spcPct val="0"/>
                        </a:spcAft>
                        <a:buClrTx/>
                        <a:buSzTx/>
                        <a:buFontTx/>
                        <a:buNone/>
                        <a:tabLst/>
                      </a:pPr>
                      <a:r>
                        <a:rPr lang="pt-BR" sz="3200" baseline="0" dirty="0">
                          <a:solidFill>
                            <a:schemeClr val="tx1"/>
                          </a:solidFill>
                        </a:rPr>
                        <a:t>Linhas de ônibus: 150, 180, 371 e 372 </a:t>
                      </a:r>
                      <a:endParaRPr kumimoji="0" lang="pt-BR" altLang="pt-BR" sz="3200" b="0" i="1" u="none" strike="noStrike" cap="none" normalizeH="0" baseline="0" dirty="0">
                        <a:ln>
                          <a:noFill/>
                        </a:ln>
                        <a:solidFill>
                          <a:schemeClr val="tx1"/>
                        </a:solidFill>
                        <a:effectLst/>
                        <a:latin typeface="Times"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3200" b="0"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2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endParaRPr kumimoji="0" lang="en-US" altLang="pt-BR" sz="28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2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endParaRPr kumimoji="0" lang="en-US" altLang="pt-BR" sz="28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2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endParaRPr kumimoji="0" lang="en-US" altLang="pt-BR" sz="2800" b="0" i="0" u="none" strike="noStrike" cap="none" normalizeH="0" baseline="0" dirty="0">
                        <a:ln>
                          <a:noFill/>
                        </a:ln>
                        <a:solidFill>
                          <a:srgbClr val="000000"/>
                        </a:solidFill>
                        <a:effectLst/>
                        <a:latin typeface="Helvetica" panose="020B0604020202020204" pitchFamily="34"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2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endParaRPr kumimoji="0" lang="en-US" altLang="pt-BR" sz="2800" b="0" i="0" u="none" strike="noStrike" cap="none" normalizeH="0" baseline="0" dirty="0">
                        <a:ln>
                          <a:noFill/>
                        </a:ln>
                        <a:solidFill>
                          <a:srgbClr val="000000"/>
                        </a:solidFill>
                        <a:effectLst/>
                        <a:latin typeface="Helvetica" panose="020B0604020202020204" pitchFamily="34" charset="0"/>
                        <a:cs typeface="Times New Roman" panose="02020603050405020304" pitchFamily="18" charset="0"/>
                      </a:endParaRPr>
                    </a:p>
                    <a:p>
                      <a:pPr marL="0" marR="0" lvl="0" indent="0" algn="ctr" defTabSz="4137025" rtl="0" eaLnBrk="1" fontAlgn="base" latinLnBrk="0" hangingPunct="1">
                        <a:lnSpc>
                          <a:spcPct val="100000"/>
                        </a:lnSpc>
                        <a:spcBef>
                          <a:spcPct val="20000"/>
                        </a:spcBef>
                        <a:spcAft>
                          <a:spcPct val="0"/>
                        </a:spcAft>
                        <a:buClrTx/>
                        <a:buSzTx/>
                        <a:buFontTx/>
                        <a:buNone/>
                        <a:tabLst/>
                      </a:pPr>
                      <a:r>
                        <a:rPr kumimoji="0" lang="pt-BR" altLang="pt-BR" sz="2800" b="0" i="0" u="none" strike="noStrike" cap="none" normalizeH="0" baseline="0" dirty="0">
                          <a:ln>
                            <a:noFill/>
                          </a:ln>
                          <a:solidFill>
                            <a:srgbClr val="000000"/>
                          </a:solidFill>
                          <a:effectLst/>
                          <a:latin typeface="Helvetica" panose="020B0604020202020204" pitchFamily="34" charset="0"/>
                          <a:cs typeface="Times New Roman" panose="02020603050405020304" pitchFamily="18" charset="0"/>
                        </a:rPr>
                        <a:t> </a:t>
                      </a:r>
                      <a:endParaRPr kumimoji="0" lang="en-US" altLang="pt-BR" sz="2800" b="0" i="0" u="none" strike="noStrike" cap="none" normalizeH="0" baseline="0" dirty="0">
                        <a:ln>
                          <a:noFill/>
                        </a:ln>
                        <a:solidFill>
                          <a:srgbClr val="000000"/>
                        </a:solidFill>
                        <a:effectLst/>
                        <a:latin typeface="Helvetica" panose="020B0604020202020204" pitchFamily="34"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br>
                        <a:rPr kumimoji="0" lang="pt-BR" altLang="pt-BR"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br>
                        <a:rPr kumimoji="0" lang="en-US" altLang="pt-BR" sz="28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rPr>
                      </a:br>
                      <a:endParaRPr kumimoji="0" lang="en-US" altLang="pt-BR" sz="28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en-US" altLang="pt-BR" sz="28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en-US" altLang="pt-BR" sz="28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en-US" altLang="pt-BR" sz="28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en-US" altLang="pt-BR" sz="28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en-US" altLang="pt-BR" sz="28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en-US" altLang="pt-BR" sz="28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en-US" altLang="pt-BR" sz="28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en-US" altLang="pt-BR" sz="28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en-US" altLang="pt-BR" sz="28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endParaRPr>
                    </a:p>
                  </a:txBody>
                  <a:tcPr marT="45721" marB="45721" horzOverflow="overflow">
                    <a:lnL cap="flat">
                      <a:noFill/>
                    </a:lnL>
                    <a:lnR>
                      <a:noFill/>
                    </a:lnR>
                    <a:lnT cap="flat">
                      <a:noFill/>
                    </a:lnT>
                    <a:lnB cap="flat">
                      <a:noFill/>
                    </a:lnB>
                    <a:lnTlToBr>
                      <a:noFill/>
                    </a:lnTlToBr>
                    <a:lnBlToTr>
                      <a:noFill/>
                    </a:lnBlToTr>
                    <a:noFill/>
                  </a:tcPr>
                </a:tc>
                <a:tc>
                  <a:txBody>
                    <a:bodyPr/>
                    <a:lstStyle>
                      <a:lvl1pPr defTabSz="4137025">
                        <a:spcBef>
                          <a:spcPct val="20000"/>
                        </a:spcBef>
                        <a:defRPr sz="13200">
                          <a:solidFill>
                            <a:schemeClr val="tx1"/>
                          </a:solidFill>
                          <a:latin typeface="Times New Roman" panose="02020603050405020304" pitchFamily="18" charset="0"/>
                        </a:defRPr>
                      </a:lvl1pPr>
                      <a:lvl2pPr marL="2068513" defTabSz="4137025">
                        <a:spcBef>
                          <a:spcPct val="20000"/>
                        </a:spcBef>
                        <a:defRPr sz="11500">
                          <a:solidFill>
                            <a:schemeClr val="tx1"/>
                          </a:solidFill>
                          <a:latin typeface="Times New Roman" panose="02020603050405020304" pitchFamily="18" charset="0"/>
                        </a:defRPr>
                      </a:lvl2pPr>
                      <a:lvl3pPr marL="4137025" defTabSz="4137025">
                        <a:spcBef>
                          <a:spcPct val="20000"/>
                        </a:spcBef>
                        <a:defRPr sz="9900">
                          <a:solidFill>
                            <a:schemeClr val="tx1"/>
                          </a:solidFill>
                          <a:latin typeface="Times New Roman" panose="02020603050405020304" pitchFamily="18" charset="0"/>
                        </a:defRPr>
                      </a:lvl3pPr>
                      <a:lvl4pPr marL="6205538" defTabSz="4137025">
                        <a:spcBef>
                          <a:spcPct val="20000"/>
                        </a:spcBef>
                        <a:defRPr sz="8200">
                          <a:solidFill>
                            <a:schemeClr val="tx1"/>
                          </a:solidFill>
                          <a:latin typeface="Times New Roman" panose="02020603050405020304" pitchFamily="18" charset="0"/>
                        </a:defRPr>
                      </a:lvl4pPr>
                      <a:lvl5pPr marL="8272463" defTabSz="4137025">
                        <a:spcBef>
                          <a:spcPct val="20000"/>
                        </a:spcBef>
                        <a:defRPr sz="8200">
                          <a:solidFill>
                            <a:schemeClr val="tx1"/>
                          </a:solidFill>
                          <a:latin typeface="Times New Roman" panose="02020603050405020304" pitchFamily="18" charset="0"/>
                        </a:defRPr>
                      </a:lvl5pPr>
                      <a:lvl6pPr marL="8729663" defTabSz="4137025" fontAlgn="base">
                        <a:spcBef>
                          <a:spcPct val="20000"/>
                        </a:spcBef>
                        <a:spcAft>
                          <a:spcPct val="0"/>
                        </a:spcAft>
                        <a:defRPr sz="8200">
                          <a:solidFill>
                            <a:schemeClr val="tx1"/>
                          </a:solidFill>
                          <a:latin typeface="Times New Roman" panose="02020603050405020304" pitchFamily="18" charset="0"/>
                        </a:defRPr>
                      </a:lvl6pPr>
                      <a:lvl7pPr marL="9186863" defTabSz="4137025" fontAlgn="base">
                        <a:spcBef>
                          <a:spcPct val="20000"/>
                        </a:spcBef>
                        <a:spcAft>
                          <a:spcPct val="0"/>
                        </a:spcAft>
                        <a:defRPr sz="8200">
                          <a:solidFill>
                            <a:schemeClr val="tx1"/>
                          </a:solidFill>
                          <a:latin typeface="Times New Roman" panose="02020603050405020304" pitchFamily="18" charset="0"/>
                        </a:defRPr>
                      </a:lvl7pPr>
                      <a:lvl8pPr marL="9644063" defTabSz="4137025" fontAlgn="base">
                        <a:spcBef>
                          <a:spcPct val="20000"/>
                        </a:spcBef>
                        <a:spcAft>
                          <a:spcPct val="0"/>
                        </a:spcAft>
                        <a:defRPr sz="8200">
                          <a:solidFill>
                            <a:schemeClr val="tx1"/>
                          </a:solidFill>
                          <a:latin typeface="Times New Roman" panose="02020603050405020304" pitchFamily="18" charset="0"/>
                        </a:defRPr>
                      </a:lvl8pPr>
                      <a:lvl9pPr marL="10101263" defTabSz="4137025" fontAlgn="base">
                        <a:spcBef>
                          <a:spcPct val="20000"/>
                        </a:spcBef>
                        <a:spcAft>
                          <a:spcPct val="0"/>
                        </a:spcAft>
                        <a:defRPr sz="8200">
                          <a:solidFill>
                            <a:schemeClr val="tx1"/>
                          </a:solidFill>
                          <a:latin typeface="Times New Roman" panose="02020603050405020304" pitchFamily="18" charset="0"/>
                        </a:defRPr>
                      </a:lvl9pPr>
                    </a:lstStyle>
                    <a:p>
                      <a:pPr marL="0" marR="0" lvl="0" indent="0" algn="just" defTabSz="4137025" rtl="0" eaLnBrk="1" fontAlgn="base" latinLnBrk="0" hangingPunct="1">
                        <a:lnSpc>
                          <a:spcPct val="100000"/>
                        </a:lnSpc>
                        <a:spcBef>
                          <a:spcPct val="20000"/>
                        </a:spcBef>
                        <a:spcAft>
                          <a:spcPct val="0"/>
                        </a:spcAft>
                        <a:buClrTx/>
                        <a:buSzTx/>
                        <a:buFontTx/>
                        <a:buNone/>
                        <a:tabLst/>
                      </a:pPr>
                      <a:r>
                        <a:rPr kumimoji="0" lang="pt-BR" altLang="pt-BR" sz="2800" b="0" i="0" u="none" strike="noStrike" cap="none" normalizeH="0" baseline="0" dirty="0">
                          <a:ln>
                            <a:noFill/>
                          </a:ln>
                          <a:solidFill>
                            <a:srgbClr val="000000"/>
                          </a:solidFill>
                          <a:effectLst/>
                          <a:latin typeface="Times New Roman" panose="02020603050405020304" pitchFamily="18" charset="0"/>
                          <a:cs typeface="Arial" panose="020B0604020202020204" pitchFamily="34" charset="0"/>
                        </a:rPr>
                        <a:t> </a:t>
                      </a:r>
                      <a:endParaRPr kumimoji="0" lang="pt-BR" altLang="pt-BR" sz="28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400" b="1" i="0" u="none" strike="noStrike" cap="none" normalizeH="0" baseline="0" dirty="0">
                        <a:ln>
                          <a:noFill/>
                        </a:ln>
                        <a:solidFill>
                          <a:schemeClr val="tx1"/>
                        </a:solidFill>
                        <a:effectLst/>
                        <a:latin typeface="Times" panose="02020603050405020304" pitchFamily="18" charset="0"/>
                      </a:endParaRPr>
                    </a:p>
                  </a:txBody>
                  <a:tcPr marT="45721" marB="45721" horzOverflow="overflow">
                    <a:lnL>
                      <a:noFill/>
                    </a:lnL>
                    <a:lnR>
                      <a:noFill/>
                    </a:lnR>
                    <a:lnT cap="flat">
                      <a:noFill/>
                    </a:lnT>
                    <a:lnB cap="flat">
                      <a:noFill/>
                    </a:lnB>
                    <a:lnTlToBr>
                      <a:noFill/>
                    </a:lnTlToBr>
                    <a:lnBlToTr>
                      <a:noFill/>
                    </a:lnBlToTr>
                    <a:noFill/>
                  </a:tcPr>
                </a:tc>
                <a:tc>
                  <a:txBody>
                    <a:bodyPr/>
                    <a:lstStyle>
                      <a:lvl1pPr defTabSz="4137025">
                        <a:spcBef>
                          <a:spcPct val="20000"/>
                        </a:spcBef>
                        <a:defRPr sz="13200">
                          <a:solidFill>
                            <a:schemeClr val="tx1"/>
                          </a:solidFill>
                          <a:latin typeface="Times New Roman" panose="02020603050405020304" pitchFamily="18" charset="0"/>
                        </a:defRPr>
                      </a:lvl1pPr>
                      <a:lvl2pPr marL="2068513" defTabSz="4137025">
                        <a:spcBef>
                          <a:spcPct val="20000"/>
                        </a:spcBef>
                        <a:defRPr sz="11500">
                          <a:solidFill>
                            <a:schemeClr val="tx1"/>
                          </a:solidFill>
                          <a:latin typeface="Times New Roman" panose="02020603050405020304" pitchFamily="18" charset="0"/>
                        </a:defRPr>
                      </a:lvl2pPr>
                      <a:lvl3pPr marL="4137025" defTabSz="4137025">
                        <a:spcBef>
                          <a:spcPct val="20000"/>
                        </a:spcBef>
                        <a:defRPr sz="9900">
                          <a:solidFill>
                            <a:schemeClr val="tx1"/>
                          </a:solidFill>
                          <a:latin typeface="Times New Roman" panose="02020603050405020304" pitchFamily="18" charset="0"/>
                        </a:defRPr>
                      </a:lvl3pPr>
                      <a:lvl4pPr marL="6205538" defTabSz="4137025">
                        <a:spcBef>
                          <a:spcPct val="20000"/>
                        </a:spcBef>
                        <a:defRPr sz="8200">
                          <a:solidFill>
                            <a:schemeClr val="tx1"/>
                          </a:solidFill>
                          <a:latin typeface="Times New Roman" panose="02020603050405020304" pitchFamily="18" charset="0"/>
                        </a:defRPr>
                      </a:lvl4pPr>
                      <a:lvl5pPr marL="8272463" defTabSz="4137025">
                        <a:spcBef>
                          <a:spcPct val="20000"/>
                        </a:spcBef>
                        <a:defRPr sz="8200">
                          <a:solidFill>
                            <a:schemeClr val="tx1"/>
                          </a:solidFill>
                          <a:latin typeface="Times New Roman" panose="02020603050405020304" pitchFamily="18" charset="0"/>
                        </a:defRPr>
                      </a:lvl5pPr>
                      <a:lvl6pPr marL="8729663" defTabSz="4137025" fontAlgn="base">
                        <a:spcBef>
                          <a:spcPct val="20000"/>
                        </a:spcBef>
                        <a:spcAft>
                          <a:spcPct val="0"/>
                        </a:spcAft>
                        <a:defRPr sz="8200">
                          <a:solidFill>
                            <a:schemeClr val="tx1"/>
                          </a:solidFill>
                          <a:latin typeface="Times New Roman" panose="02020603050405020304" pitchFamily="18" charset="0"/>
                        </a:defRPr>
                      </a:lvl6pPr>
                      <a:lvl7pPr marL="9186863" defTabSz="4137025" fontAlgn="base">
                        <a:spcBef>
                          <a:spcPct val="20000"/>
                        </a:spcBef>
                        <a:spcAft>
                          <a:spcPct val="0"/>
                        </a:spcAft>
                        <a:defRPr sz="8200">
                          <a:solidFill>
                            <a:schemeClr val="tx1"/>
                          </a:solidFill>
                          <a:latin typeface="Times New Roman" panose="02020603050405020304" pitchFamily="18" charset="0"/>
                        </a:defRPr>
                      </a:lvl7pPr>
                      <a:lvl8pPr marL="9644063" defTabSz="4137025" fontAlgn="base">
                        <a:spcBef>
                          <a:spcPct val="20000"/>
                        </a:spcBef>
                        <a:spcAft>
                          <a:spcPct val="0"/>
                        </a:spcAft>
                        <a:defRPr sz="8200">
                          <a:solidFill>
                            <a:schemeClr val="tx1"/>
                          </a:solidFill>
                          <a:latin typeface="Times New Roman" panose="02020603050405020304" pitchFamily="18" charset="0"/>
                        </a:defRPr>
                      </a:lvl8pPr>
                      <a:lvl9pPr marL="10101263" defTabSz="4137025" fontAlgn="base">
                        <a:spcBef>
                          <a:spcPct val="20000"/>
                        </a:spcBef>
                        <a:spcAft>
                          <a:spcPct val="0"/>
                        </a:spcAft>
                        <a:defRPr sz="8200">
                          <a:solidFill>
                            <a:schemeClr val="tx1"/>
                          </a:solidFill>
                          <a:latin typeface="Times New Roman" panose="02020603050405020304" pitchFamily="18" charset="0"/>
                        </a:defRPr>
                      </a:lvl9pPr>
                    </a:lstStyle>
                    <a:p>
                      <a:pPr marL="0" marR="0" lvl="0" indent="0" algn="just" defTabSz="4137025" rtl="0" eaLnBrk="1" fontAlgn="base" latinLnBrk="0" hangingPunct="1">
                        <a:lnSpc>
                          <a:spcPct val="100000"/>
                        </a:lnSpc>
                        <a:spcBef>
                          <a:spcPct val="20000"/>
                        </a:spcBef>
                        <a:spcAft>
                          <a:spcPct val="0"/>
                        </a:spcAft>
                        <a:buClrTx/>
                        <a:buSzTx/>
                        <a:buFontTx/>
                        <a:buNone/>
                        <a:tabLst/>
                      </a:pPr>
                      <a:endParaRPr kumimoji="0" lang="pt-BR" altLang="pt-BR" sz="2000" b="0" i="1" u="none" strike="noStrike" cap="none" normalizeH="0" baseline="0" dirty="0">
                        <a:ln>
                          <a:noFill/>
                        </a:ln>
                        <a:solidFill>
                          <a:srgbClr val="000000"/>
                        </a:solidFill>
                        <a:effectLst/>
                        <a:latin typeface="Times" panose="02020603050405020304" pitchFamily="18" charset="0"/>
                        <a:cs typeface="Times New Roman" panose="02020603050405020304" pitchFamily="18" charset="0"/>
                      </a:endParaRPr>
                    </a:p>
                  </a:txBody>
                  <a:tcPr marT="45721" marB="45721" horzOverflow="overflow">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2299996682"/>
                  </a:ext>
                </a:extLst>
              </a:tr>
            </a:tbl>
          </a:graphicData>
        </a:graphic>
      </p:graphicFrame>
      <p:sp>
        <p:nvSpPr>
          <p:cNvPr id="4104" name="Text Box 6708"/>
          <p:cNvSpPr txBox="1">
            <a:spLocks noChangeArrowheads="1"/>
          </p:cNvSpPr>
          <p:nvPr/>
        </p:nvSpPr>
        <p:spPr bwMode="auto">
          <a:xfrm>
            <a:off x="26212800" y="15849600"/>
            <a:ext cx="685800" cy="457200"/>
          </a:xfrm>
          <a:prstGeom prst="rect">
            <a:avLst/>
          </a:prstGeom>
          <a:noFill/>
          <a:ln w="9525">
            <a:noFill/>
            <a:miter lim="800000"/>
            <a:headEnd/>
            <a:tailEnd/>
          </a:ln>
          <a:effectLst/>
        </p:spPr>
        <p:txBody>
          <a:bodyPr>
            <a:spAutoFit/>
          </a:bodyPr>
          <a:lstStyle/>
          <a:p>
            <a:pPr eaLnBrk="1" hangingPunct="1">
              <a:spcBef>
                <a:spcPct val="50000"/>
              </a:spcBef>
            </a:pPr>
            <a:endParaRPr lang="en-US" altLang="pt-BR"/>
          </a:p>
        </p:txBody>
      </p:sp>
      <p:sp>
        <p:nvSpPr>
          <p:cNvPr id="4105" name="Text Box 7258"/>
          <p:cNvSpPr txBox="1">
            <a:spLocks noChangeArrowheads="1"/>
          </p:cNvSpPr>
          <p:nvPr/>
        </p:nvSpPr>
        <p:spPr bwMode="auto">
          <a:xfrm>
            <a:off x="16306800" y="11582400"/>
            <a:ext cx="838200" cy="457200"/>
          </a:xfrm>
          <a:prstGeom prst="rect">
            <a:avLst/>
          </a:prstGeom>
          <a:noFill/>
          <a:ln w="9525">
            <a:noFill/>
            <a:miter lim="800000"/>
            <a:headEnd/>
            <a:tailEnd/>
          </a:ln>
          <a:effectLst/>
        </p:spPr>
        <p:txBody>
          <a:bodyPr>
            <a:spAutoFit/>
          </a:bodyPr>
          <a:lstStyle/>
          <a:p>
            <a:pPr eaLnBrk="1" hangingPunct="1">
              <a:spcBef>
                <a:spcPct val="50000"/>
              </a:spcBef>
            </a:pPr>
            <a:endParaRPr lang="en-US" altLang="pt-BR"/>
          </a:p>
        </p:txBody>
      </p:sp>
      <p:sp>
        <p:nvSpPr>
          <p:cNvPr id="4106" name="Text Box 7260"/>
          <p:cNvSpPr txBox="1">
            <a:spLocks noChangeArrowheads="1"/>
          </p:cNvSpPr>
          <p:nvPr/>
        </p:nvSpPr>
        <p:spPr bwMode="auto">
          <a:xfrm>
            <a:off x="14935200" y="14097000"/>
            <a:ext cx="762000" cy="457200"/>
          </a:xfrm>
          <a:prstGeom prst="rect">
            <a:avLst/>
          </a:prstGeom>
          <a:noFill/>
          <a:ln w="9525">
            <a:noFill/>
            <a:miter lim="800000"/>
            <a:headEnd/>
            <a:tailEnd/>
          </a:ln>
          <a:effectLst/>
        </p:spPr>
        <p:txBody>
          <a:bodyPr>
            <a:spAutoFit/>
          </a:bodyPr>
          <a:lstStyle/>
          <a:p>
            <a:pPr eaLnBrk="1" hangingPunct="1">
              <a:spcBef>
                <a:spcPct val="50000"/>
              </a:spcBef>
            </a:pPr>
            <a:endParaRPr lang="en-US" altLang="pt-BR"/>
          </a:p>
        </p:txBody>
      </p:sp>
      <p:sp>
        <p:nvSpPr>
          <p:cNvPr id="4107" name="Text Box 7359"/>
          <p:cNvSpPr txBox="1">
            <a:spLocks noChangeArrowheads="1"/>
          </p:cNvSpPr>
          <p:nvPr/>
        </p:nvSpPr>
        <p:spPr bwMode="auto">
          <a:xfrm>
            <a:off x="14336713" y="26971625"/>
            <a:ext cx="184150" cy="457200"/>
          </a:xfrm>
          <a:prstGeom prst="rect">
            <a:avLst/>
          </a:prstGeom>
          <a:noFill/>
          <a:ln w="9525">
            <a:noFill/>
            <a:miter lim="800000"/>
            <a:headEnd/>
            <a:tailEnd/>
          </a:ln>
          <a:effectLst/>
        </p:spPr>
        <p:txBody>
          <a:bodyPr wrap="none">
            <a:spAutoFit/>
          </a:bodyPr>
          <a:lstStyle/>
          <a:p>
            <a:pPr eaLnBrk="1" hangingPunct="1"/>
            <a:endParaRPr lang="en-US" altLang="pt-BR"/>
          </a:p>
        </p:txBody>
      </p:sp>
      <p:sp>
        <p:nvSpPr>
          <p:cNvPr id="4108" name="Text Box 7360"/>
          <p:cNvSpPr txBox="1">
            <a:spLocks noChangeArrowheads="1"/>
          </p:cNvSpPr>
          <p:nvPr/>
        </p:nvSpPr>
        <p:spPr bwMode="auto">
          <a:xfrm>
            <a:off x="20097750" y="26971625"/>
            <a:ext cx="184150" cy="457200"/>
          </a:xfrm>
          <a:prstGeom prst="rect">
            <a:avLst/>
          </a:prstGeom>
          <a:noFill/>
          <a:ln w="9525">
            <a:noFill/>
            <a:miter lim="800000"/>
            <a:headEnd/>
            <a:tailEnd/>
          </a:ln>
          <a:effectLst/>
        </p:spPr>
        <p:txBody>
          <a:bodyPr wrap="none">
            <a:spAutoFit/>
          </a:bodyPr>
          <a:lstStyle/>
          <a:p>
            <a:pPr eaLnBrk="1" hangingPunct="1"/>
            <a:endParaRPr lang="en-US" altLang="pt-BR"/>
          </a:p>
        </p:txBody>
      </p:sp>
      <p:sp>
        <p:nvSpPr>
          <p:cNvPr id="4109" name="Text Box 7361"/>
          <p:cNvSpPr txBox="1">
            <a:spLocks noChangeArrowheads="1"/>
          </p:cNvSpPr>
          <p:nvPr/>
        </p:nvSpPr>
        <p:spPr bwMode="auto">
          <a:xfrm>
            <a:off x="17432338" y="30643513"/>
            <a:ext cx="1008062" cy="457200"/>
          </a:xfrm>
          <a:prstGeom prst="rect">
            <a:avLst/>
          </a:prstGeom>
          <a:noFill/>
          <a:ln w="9525">
            <a:noFill/>
            <a:miter lim="800000"/>
            <a:headEnd/>
            <a:tailEnd/>
          </a:ln>
          <a:effectLst/>
        </p:spPr>
        <p:txBody>
          <a:bodyPr>
            <a:spAutoFit/>
          </a:bodyPr>
          <a:lstStyle/>
          <a:p>
            <a:pPr eaLnBrk="1" hangingPunct="1">
              <a:spcBef>
                <a:spcPct val="50000"/>
              </a:spcBef>
            </a:pPr>
            <a:endParaRPr lang="en-US" altLang="pt-BR"/>
          </a:p>
        </p:txBody>
      </p:sp>
      <p:sp>
        <p:nvSpPr>
          <p:cNvPr id="4110" name="Text Box 7400"/>
          <p:cNvSpPr txBox="1">
            <a:spLocks noChangeArrowheads="1"/>
          </p:cNvSpPr>
          <p:nvPr/>
        </p:nvSpPr>
        <p:spPr bwMode="auto">
          <a:xfrm>
            <a:off x="25353963" y="16746538"/>
            <a:ext cx="863600" cy="457200"/>
          </a:xfrm>
          <a:prstGeom prst="rect">
            <a:avLst/>
          </a:prstGeom>
          <a:noFill/>
          <a:ln w="9525">
            <a:noFill/>
            <a:miter lim="800000"/>
            <a:headEnd/>
            <a:tailEnd/>
          </a:ln>
          <a:effectLst/>
        </p:spPr>
        <p:txBody>
          <a:bodyPr>
            <a:spAutoFit/>
          </a:bodyPr>
          <a:lstStyle/>
          <a:p>
            <a:pPr eaLnBrk="1" hangingPunct="1">
              <a:spcBef>
                <a:spcPct val="50000"/>
              </a:spcBef>
            </a:pPr>
            <a:endParaRPr lang="en-US" altLang="pt-BR"/>
          </a:p>
        </p:txBody>
      </p:sp>
      <p:pic>
        <p:nvPicPr>
          <p:cNvPr id="4111" name="Imagem 37"/>
          <p:cNvPicPr>
            <a:picLocks noChangeAspect="1" noChangeArrowheads="1"/>
          </p:cNvPicPr>
          <p:nvPr/>
        </p:nvPicPr>
        <p:blipFill>
          <a:blip r:embed="rId7" cstate="print"/>
          <a:srcRect/>
          <a:stretch>
            <a:fillRect/>
          </a:stretch>
        </p:blipFill>
        <p:spPr bwMode="auto">
          <a:xfrm>
            <a:off x="2957513" y="2530475"/>
            <a:ext cx="4144962" cy="4083050"/>
          </a:xfrm>
          <a:prstGeom prst="rect">
            <a:avLst/>
          </a:prstGeom>
          <a:solidFill>
            <a:srgbClr val="FFFFFF"/>
          </a:solidFill>
          <a:ln w="9525">
            <a:noFill/>
            <a:miter lim="800000"/>
            <a:headEnd/>
            <a:tailEnd/>
          </a:ln>
        </p:spPr>
      </p:pic>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Estrutura padrão">
  <a:themeElements>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66FF66"/>
    </a:accent2>
    <a:accent3>
      <a:srgbClr val="FFFFFF"/>
    </a:accent3>
    <a:accent4>
      <a:srgbClr val="000000"/>
    </a:accent4>
    <a:accent5>
      <a:srgbClr val="AAE2CA"/>
    </a:accent5>
    <a:accent6>
      <a:srgbClr val="5CE75C"/>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595</Words>
  <Application>Microsoft Office PowerPoint</Application>
  <PresentationFormat>Personalizar</PresentationFormat>
  <Paragraphs>82</Paragraphs>
  <Slides>1</Slides>
  <Notes>1</Notes>
  <HiddenSlides>0</HiddenSlides>
  <MMClips>0</MMClips>
  <ScaleCrop>false</ScaleCrop>
  <HeadingPairs>
    <vt:vector size="8" baseType="variant">
      <vt:variant>
        <vt:lpstr>Fontes usadas</vt:lpstr>
      </vt:variant>
      <vt:variant>
        <vt:i4>4</vt:i4>
      </vt:variant>
      <vt:variant>
        <vt:lpstr>Tema</vt:lpstr>
      </vt:variant>
      <vt:variant>
        <vt:i4>1</vt:i4>
      </vt:variant>
      <vt:variant>
        <vt:lpstr>Servidores OLE inseridos</vt:lpstr>
      </vt:variant>
      <vt:variant>
        <vt:i4>1</vt:i4>
      </vt:variant>
      <vt:variant>
        <vt:lpstr>Títulos de slides</vt:lpstr>
      </vt:variant>
      <vt:variant>
        <vt:i4>1</vt:i4>
      </vt:variant>
    </vt:vector>
  </HeadingPairs>
  <TitlesOfParts>
    <vt:vector size="7" baseType="lpstr">
      <vt:lpstr>Arial</vt:lpstr>
      <vt:lpstr>Helvetica</vt:lpstr>
      <vt:lpstr>Times</vt:lpstr>
      <vt:lpstr>Times New Roman</vt:lpstr>
      <vt:lpstr>Estrutura padrão</vt:lpstr>
      <vt:lpstr>Documento</vt:lpstr>
      <vt:lpstr>Universidade do Estado do Rio de Janeiro Centro de Tecnologia e Ciências Faculdade de Tecnologia - FAT   Aulas de Química de Nível Médio Para a Sociedade  Professores: Tadeu Leonardo Soares e Silva  Márcia  Rosa de Almeida e Fernanda Romanholi Pinhati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Análise Conformacional dos Antibióticos  Cloranfenicol e Fluorfenicol  Gilson R. Ferreira(IC), Leonardo Baptista(IC), Clebio S.N. Junior(PG), Hélio F. Dos Santos(PQ)  NEQC: Núcleo de Estudos em Química Computacional, Depto. de Química, ICE,Universidade Federal de Juiz de Fora.   e-mail: gilson@acad.ufjf.br</dc:title>
  <dc:creator>Marcia</dc:creator>
  <cp:lastModifiedBy>Tadeu Silva</cp:lastModifiedBy>
  <cp:revision>268</cp:revision>
  <cp:lastPrinted>2019-04-10T21:55:33Z</cp:lastPrinted>
  <dcterms:modified xsi:type="dcterms:W3CDTF">2019-05-03T11:52:13Z</dcterms:modified>
</cp:coreProperties>
</file>